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17"/>
  </p:notesMasterIdLst>
  <p:sldIdLst>
    <p:sldId id="256" r:id="rId2"/>
    <p:sldId id="257" r:id="rId3"/>
    <p:sldId id="258" r:id="rId4"/>
    <p:sldId id="263" r:id="rId5"/>
    <p:sldId id="259" r:id="rId6"/>
    <p:sldId id="260" r:id="rId7"/>
    <p:sldId id="270" r:id="rId8"/>
    <p:sldId id="264" r:id="rId9"/>
    <p:sldId id="265" r:id="rId10"/>
    <p:sldId id="266" r:id="rId11"/>
    <p:sldId id="267" r:id="rId12"/>
    <p:sldId id="268" r:id="rId13"/>
    <p:sldId id="269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00375-1190-4066-B441-B2925720023D}" v="294" dt="2021-10-19T17:27:55.070"/>
    <p1510:client id="{F2710C2B-A251-45EE-B08E-7C0DE3D9B3B1}" v="17" dt="2021-10-20T08:47:45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Fox" userId="082dcf85f8043c6a" providerId="LiveId" clId="{F2710C2B-A251-45EE-B08E-7C0DE3D9B3B1}"/>
    <pc:docChg chg="custSel addSld modSld">
      <pc:chgData name="A Fox" userId="082dcf85f8043c6a" providerId="LiveId" clId="{F2710C2B-A251-45EE-B08E-7C0DE3D9B3B1}" dt="2021-10-20T08:47:45.314" v="198" actId="2"/>
      <pc:docMkLst>
        <pc:docMk/>
      </pc:docMkLst>
      <pc:sldChg chg="addSp modSp mod modAnim">
        <pc:chgData name="A Fox" userId="082dcf85f8043c6a" providerId="LiveId" clId="{F2710C2B-A251-45EE-B08E-7C0DE3D9B3B1}" dt="2021-10-20T08:47:10.495" v="187" actId="2"/>
        <pc:sldMkLst>
          <pc:docMk/>
          <pc:sldMk cId="3866196003" sldId="256"/>
        </pc:sldMkLst>
        <pc:spChg chg="mod">
          <ac:chgData name="A Fox" userId="082dcf85f8043c6a" providerId="LiveId" clId="{F2710C2B-A251-45EE-B08E-7C0DE3D9B3B1}" dt="2021-10-20T08:47:10.495" v="187" actId="2"/>
          <ac:spMkLst>
            <pc:docMk/>
            <pc:sldMk cId="3866196003" sldId="256"/>
            <ac:spMk id="3" creationId="{20C0E925-721B-44B4-B91B-B99DDE5125E2}"/>
          </ac:spMkLst>
        </pc:spChg>
        <pc:spChg chg="add mod">
          <ac:chgData name="A Fox" userId="082dcf85f8043c6a" providerId="LiveId" clId="{F2710C2B-A251-45EE-B08E-7C0DE3D9B3B1}" dt="2021-10-13T08:36:04.806" v="155" actId="1076"/>
          <ac:spMkLst>
            <pc:docMk/>
            <pc:sldMk cId="3866196003" sldId="256"/>
            <ac:spMk id="4" creationId="{83A55C35-48A7-4CA9-B259-0D7AFD37A1BD}"/>
          </ac:spMkLst>
        </pc:spChg>
      </pc:sldChg>
      <pc:sldChg chg="modSp mod">
        <pc:chgData name="A Fox" userId="082dcf85f8043c6a" providerId="LiveId" clId="{F2710C2B-A251-45EE-B08E-7C0DE3D9B3B1}" dt="2021-10-20T08:47:39.437" v="193" actId="2"/>
        <pc:sldMkLst>
          <pc:docMk/>
          <pc:sldMk cId="2639691364" sldId="257"/>
        </pc:sldMkLst>
        <pc:spChg chg="mod">
          <ac:chgData name="A Fox" userId="082dcf85f8043c6a" providerId="LiveId" clId="{F2710C2B-A251-45EE-B08E-7C0DE3D9B3B1}" dt="2021-10-20T08:47:31.263" v="189" actId="2"/>
          <ac:spMkLst>
            <pc:docMk/>
            <pc:sldMk cId="2639691364" sldId="257"/>
            <ac:spMk id="2" creationId="{73F597AB-2182-4D91-9E20-1097A98EB8BD}"/>
          </ac:spMkLst>
        </pc:spChg>
        <pc:spChg chg="mod">
          <ac:chgData name="A Fox" userId="082dcf85f8043c6a" providerId="LiveId" clId="{F2710C2B-A251-45EE-B08E-7C0DE3D9B3B1}" dt="2021-10-20T08:47:37.612" v="192" actId="2"/>
          <ac:spMkLst>
            <pc:docMk/>
            <pc:sldMk cId="2639691364" sldId="257"/>
            <ac:spMk id="11" creationId="{91E987C2-D9E3-42D2-92B1-46AC75CCE07C}"/>
          </ac:spMkLst>
        </pc:spChg>
        <pc:spChg chg="mod">
          <ac:chgData name="A Fox" userId="082dcf85f8043c6a" providerId="LiveId" clId="{F2710C2B-A251-45EE-B08E-7C0DE3D9B3B1}" dt="2021-10-20T08:47:39.437" v="193" actId="2"/>
          <ac:spMkLst>
            <pc:docMk/>
            <pc:sldMk cId="2639691364" sldId="257"/>
            <ac:spMk id="13" creationId="{452D5E4B-EBA9-40B8-B74D-1B7308D065E4}"/>
          </ac:spMkLst>
        </pc:spChg>
      </pc:sldChg>
      <pc:sldChg chg="addSp delSp modSp mod delAnim modAnim">
        <pc:chgData name="A Fox" userId="082dcf85f8043c6a" providerId="LiveId" clId="{F2710C2B-A251-45EE-B08E-7C0DE3D9B3B1}" dt="2021-10-20T08:47:45.314" v="198" actId="2"/>
        <pc:sldMkLst>
          <pc:docMk/>
          <pc:sldMk cId="1385953734" sldId="258"/>
        </pc:sldMkLst>
        <pc:spChg chg="mod">
          <ac:chgData name="A Fox" userId="082dcf85f8043c6a" providerId="LiveId" clId="{F2710C2B-A251-45EE-B08E-7C0DE3D9B3B1}" dt="2021-10-20T08:47:41.313" v="194" actId="2"/>
          <ac:spMkLst>
            <pc:docMk/>
            <pc:sldMk cId="1385953734" sldId="258"/>
            <ac:spMk id="2" creationId="{56E2EDFF-F621-40E4-8005-F7B6DDF4FC45}"/>
          </ac:spMkLst>
        </pc:spChg>
        <pc:spChg chg="mod">
          <ac:chgData name="A Fox" userId="082dcf85f8043c6a" providerId="LiveId" clId="{F2710C2B-A251-45EE-B08E-7C0DE3D9B3B1}" dt="2021-10-20T08:47:43.353" v="195" actId="2"/>
          <ac:spMkLst>
            <pc:docMk/>
            <pc:sldMk cId="1385953734" sldId="258"/>
            <ac:spMk id="3" creationId="{E09DCF4F-526C-4B61-ACEB-249D7482BBDC}"/>
          </ac:spMkLst>
        </pc:spChg>
        <pc:spChg chg="mod">
          <ac:chgData name="A Fox" userId="082dcf85f8043c6a" providerId="LiveId" clId="{F2710C2B-A251-45EE-B08E-7C0DE3D9B3B1}" dt="2021-10-20T08:47:44.761" v="197" actId="2"/>
          <ac:spMkLst>
            <pc:docMk/>
            <pc:sldMk cId="1385953734" sldId="258"/>
            <ac:spMk id="4" creationId="{91569DF7-D495-4305-B5D6-775A4B4F1CE5}"/>
          </ac:spMkLst>
        </pc:spChg>
        <pc:spChg chg="mod">
          <ac:chgData name="A Fox" userId="082dcf85f8043c6a" providerId="LiveId" clId="{F2710C2B-A251-45EE-B08E-7C0DE3D9B3B1}" dt="2021-10-20T08:47:45.314" v="198" actId="2"/>
          <ac:spMkLst>
            <pc:docMk/>
            <pc:sldMk cId="1385953734" sldId="258"/>
            <ac:spMk id="5" creationId="{54C03F17-0B2B-437B-BDC9-FBEA9CD5D80C}"/>
          </ac:spMkLst>
        </pc:spChg>
        <pc:picChg chg="del">
          <ac:chgData name="A Fox" userId="082dcf85f8043c6a" providerId="LiveId" clId="{F2710C2B-A251-45EE-B08E-7C0DE3D9B3B1}" dt="2021-10-11T07:29:07.365" v="11" actId="21"/>
          <ac:picMkLst>
            <pc:docMk/>
            <pc:sldMk cId="1385953734" sldId="258"/>
            <ac:picMk id="7" creationId="{DDD7A795-C6BF-4C04-98A0-8C353A7DAFE4}"/>
          </ac:picMkLst>
        </pc:picChg>
        <pc:picChg chg="add mod">
          <ac:chgData name="A Fox" userId="082dcf85f8043c6a" providerId="LiveId" clId="{F2710C2B-A251-45EE-B08E-7C0DE3D9B3B1}" dt="2021-10-11T07:29:08.442" v="12"/>
          <ac:picMkLst>
            <pc:docMk/>
            <pc:sldMk cId="1385953734" sldId="258"/>
            <ac:picMk id="8" creationId="{9028A643-D345-4728-BE6D-2C0D721200F3}"/>
          </ac:picMkLst>
        </pc:picChg>
      </pc:sldChg>
      <pc:sldChg chg="modAnim">
        <pc:chgData name="A Fox" userId="082dcf85f8043c6a" providerId="LiveId" clId="{F2710C2B-A251-45EE-B08E-7C0DE3D9B3B1}" dt="2021-10-13T09:01:42.470" v="157"/>
        <pc:sldMkLst>
          <pc:docMk/>
          <pc:sldMk cId="724561703" sldId="259"/>
        </pc:sldMkLst>
      </pc:sldChg>
      <pc:sldChg chg="addSp delSp modSp mod modAnim">
        <pc:chgData name="A Fox" userId="082dcf85f8043c6a" providerId="LiveId" clId="{F2710C2B-A251-45EE-B08E-7C0DE3D9B3B1}" dt="2021-10-12T06:41:37.808" v="141" actId="478"/>
        <pc:sldMkLst>
          <pc:docMk/>
          <pc:sldMk cId="2240292875" sldId="261"/>
        </pc:sldMkLst>
        <pc:spChg chg="mod">
          <ac:chgData name="A Fox" userId="082dcf85f8043c6a" providerId="LiveId" clId="{F2710C2B-A251-45EE-B08E-7C0DE3D9B3B1}" dt="2021-10-11T07:17:15.680" v="0" actId="20577"/>
          <ac:spMkLst>
            <pc:docMk/>
            <pc:sldMk cId="2240292875" sldId="261"/>
            <ac:spMk id="2" creationId="{5831D3B0-D634-4F9B-9C3F-503D694E6431}"/>
          </ac:spMkLst>
        </pc:spChg>
        <pc:picChg chg="add del mod">
          <ac:chgData name="A Fox" userId="082dcf85f8043c6a" providerId="LiveId" clId="{F2710C2B-A251-45EE-B08E-7C0DE3D9B3B1}" dt="2021-10-11T07:34:35.677" v="27" actId="478"/>
          <ac:picMkLst>
            <pc:docMk/>
            <pc:sldMk cId="2240292875" sldId="261"/>
            <ac:picMk id="5" creationId="{DE8277B8-16D9-4E89-BEE3-9A6F3AFB4980}"/>
          </ac:picMkLst>
        </pc:picChg>
        <pc:picChg chg="add del mod">
          <ac:chgData name="A Fox" userId="082dcf85f8043c6a" providerId="LiveId" clId="{F2710C2B-A251-45EE-B08E-7C0DE3D9B3B1}" dt="2021-10-12T06:41:37.808" v="141" actId="478"/>
          <ac:picMkLst>
            <pc:docMk/>
            <pc:sldMk cId="2240292875" sldId="261"/>
            <ac:picMk id="6" creationId="{3556CAEF-1048-49BB-B3F9-D492DE32AB07}"/>
          </ac:picMkLst>
        </pc:picChg>
        <pc:picChg chg="add mod ord">
          <ac:chgData name="A Fox" userId="082dcf85f8043c6a" providerId="LiveId" clId="{F2710C2B-A251-45EE-B08E-7C0DE3D9B3B1}" dt="2021-10-11T07:43:17.397" v="54" actId="1076"/>
          <ac:picMkLst>
            <pc:docMk/>
            <pc:sldMk cId="2240292875" sldId="261"/>
            <ac:picMk id="7" creationId="{2FE9929E-976D-4A9C-935F-9EF8DE2EAFCD}"/>
          </ac:picMkLst>
        </pc:picChg>
        <pc:picChg chg="add mod ord">
          <ac:chgData name="A Fox" userId="082dcf85f8043c6a" providerId="LiveId" clId="{F2710C2B-A251-45EE-B08E-7C0DE3D9B3B1}" dt="2021-10-11T07:41:25.912" v="49" actId="1076"/>
          <ac:picMkLst>
            <pc:docMk/>
            <pc:sldMk cId="2240292875" sldId="261"/>
            <ac:picMk id="9" creationId="{0F991FF5-92EF-46A5-968B-A76B52897E2F}"/>
          </ac:picMkLst>
        </pc:picChg>
      </pc:sldChg>
      <pc:sldChg chg="addSp modSp new mod modTransition setBg modAnim">
        <pc:chgData name="A Fox" userId="082dcf85f8043c6a" providerId="LiveId" clId="{F2710C2B-A251-45EE-B08E-7C0DE3D9B3B1}" dt="2021-10-13T09:31:34.920" v="178"/>
        <pc:sldMkLst>
          <pc:docMk/>
          <pc:sldMk cId="928875549" sldId="262"/>
        </pc:sldMkLst>
        <pc:spChg chg="mod">
          <ac:chgData name="A Fox" userId="082dcf85f8043c6a" providerId="LiveId" clId="{F2710C2B-A251-45EE-B08E-7C0DE3D9B3B1}" dt="2021-10-11T07:29:38.536" v="19" actId="26606"/>
          <ac:spMkLst>
            <pc:docMk/>
            <pc:sldMk cId="928875549" sldId="262"/>
            <ac:spMk id="2" creationId="{F91A4AA0-EF1E-4051-8133-E573D7FF0658}"/>
          </ac:spMkLst>
        </pc:spChg>
        <pc:spChg chg="add mod">
          <ac:chgData name="A Fox" userId="082dcf85f8043c6a" providerId="LiveId" clId="{F2710C2B-A251-45EE-B08E-7C0DE3D9B3B1}" dt="2021-10-13T09:26:05.345" v="174" actId="1076"/>
          <ac:spMkLst>
            <pc:docMk/>
            <pc:sldMk cId="928875549" sldId="262"/>
            <ac:spMk id="4" creationId="{5B6D8558-2115-4751-8F46-7F3A0E10A57E}"/>
          </ac:spMkLst>
        </pc:spChg>
        <pc:picChg chg="add mod">
          <ac:chgData name="A Fox" userId="082dcf85f8043c6a" providerId="LiveId" clId="{F2710C2B-A251-45EE-B08E-7C0DE3D9B3B1}" dt="2021-10-11T07:29:38.536" v="19" actId="26606"/>
          <ac:picMkLst>
            <pc:docMk/>
            <pc:sldMk cId="928875549" sldId="262"/>
            <ac:picMk id="3" creationId="{C9C7E6C2-B2DC-453B-9191-C5651FE0E57C}"/>
          </ac:picMkLst>
        </pc:picChg>
        <pc:picChg chg="add">
          <ac:chgData name="A Fox" userId="082dcf85f8043c6a" providerId="LiveId" clId="{F2710C2B-A251-45EE-B08E-7C0DE3D9B3B1}" dt="2021-10-11T07:29:38.536" v="19" actId="26606"/>
          <ac:picMkLst>
            <pc:docMk/>
            <pc:sldMk cId="928875549" sldId="262"/>
            <ac:picMk id="8" creationId="{B7626C8E-FB50-4909-8D9D-09E34A8DBFAB}"/>
          </ac:picMkLst>
        </pc:picChg>
        <pc:picChg chg="add">
          <ac:chgData name="A Fox" userId="082dcf85f8043c6a" providerId="LiveId" clId="{F2710C2B-A251-45EE-B08E-7C0DE3D9B3B1}" dt="2021-10-11T07:29:38.536" v="19" actId="26606"/>
          <ac:picMkLst>
            <pc:docMk/>
            <pc:sldMk cId="928875549" sldId="262"/>
            <ac:picMk id="10" creationId="{CAED006F-534E-46AA-A794-9DAA58BAB4E7}"/>
          </ac:picMkLst>
        </pc:picChg>
      </pc:sldChg>
      <pc:sldChg chg="modSp">
        <pc:chgData name="A Fox" userId="082dcf85f8043c6a" providerId="LiveId" clId="{F2710C2B-A251-45EE-B08E-7C0DE3D9B3B1}" dt="2021-10-20T05:31:10.096" v="186" actId="20577"/>
        <pc:sldMkLst>
          <pc:docMk/>
          <pc:sldMk cId="4133251376" sldId="267"/>
        </pc:sldMkLst>
        <pc:spChg chg="mod">
          <ac:chgData name="A Fox" userId="082dcf85f8043c6a" providerId="LiveId" clId="{F2710C2B-A251-45EE-B08E-7C0DE3D9B3B1}" dt="2021-10-20T05:31:10.096" v="186" actId="20577"/>
          <ac:spMkLst>
            <pc:docMk/>
            <pc:sldMk cId="4133251376" sldId="267"/>
            <ac:spMk id="3" creationId="{2834F945-B9B3-4EF1-9416-262E82C2A0FF}"/>
          </ac:spMkLst>
        </pc:spChg>
      </pc:sldChg>
    </pc:docChg>
  </pc:docChgLst>
  <pc:docChgLst>
    <pc:chgData name="A Fox" userId="082dcf85f8043c6a" providerId="LiveId" clId="{57300375-1190-4066-B441-B2925720023D}"/>
    <pc:docChg chg="undo custSel addSld delSld modSld sldOrd addMainMaster delMainMaster">
      <pc:chgData name="A Fox" userId="082dcf85f8043c6a" providerId="LiveId" clId="{57300375-1190-4066-B441-B2925720023D}" dt="2021-10-19T17:53:05.813" v="2253"/>
      <pc:docMkLst>
        <pc:docMk/>
      </pc:docMkLst>
      <pc:sldChg chg="addSp delSp modSp new mod modTransition modMedia setBg modClrScheme addAnim delAnim modAnim setClrOvrMap delDesignElem chgLayout">
        <pc:chgData name="A Fox" userId="082dcf85f8043c6a" providerId="LiveId" clId="{57300375-1190-4066-B441-B2925720023D}" dt="2021-10-19T17:18:51.408" v="2186" actId="1076"/>
        <pc:sldMkLst>
          <pc:docMk/>
          <pc:sldMk cId="3866196003" sldId="256"/>
        </pc:sldMkLst>
        <pc:spChg chg="mod">
          <ac:chgData name="A Fox" userId="082dcf85f8043c6a" providerId="LiveId" clId="{57300375-1190-4066-B441-B2925720023D}" dt="2021-10-10T09:26:37.327" v="63" actId="26606"/>
          <ac:spMkLst>
            <pc:docMk/>
            <pc:sldMk cId="3866196003" sldId="256"/>
            <ac:spMk id="2" creationId="{CF41DD01-DD78-4E10-9CDB-3F81BF40EE48}"/>
          </ac:spMkLst>
        </pc:spChg>
        <pc:spChg chg="mod">
          <ac:chgData name="A Fox" userId="082dcf85f8043c6a" providerId="LiveId" clId="{57300375-1190-4066-B441-B2925720023D}" dt="2021-10-10T09:27:10.962" v="90" actId="20577"/>
          <ac:spMkLst>
            <pc:docMk/>
            <pc:sldMk cId="3866196003" sldId="256"/>
            <ac:spMk id="3" creationId="{20C0E925-721B-44B4-B91B-B99DDE5125E2}"/>
          </ac:spMkLst>
        </pc:spChg>
        <pc:spChg chg="add del">
          <ac:chgData name="A Fox" userId="082dcf85f8043c6a" providerId="LiveId" clId="{57300375-1190-4066-B441-B2925720023D}" dt="2021-10-19T17:04:21.160" v="2023"/>
          <ac:spMkLst>
            <pc:docMk/>
            <pc:sldMk cId="3866196003" sldId="256"/>
            <ac:spMk id="8" creationId="{E770CA6A-B3B0-4826-A91F-B2B1F8922026}"/>
          </ac:spMkLst>
        </pc:spChg>
        <pc:spChg chg="add del">
          <ac:chgData name="A Fox" userId="082dcf85f8043c6a" providerId="LiveId" clId="{57300375-1190-4066-B441-B2925720023D}" dt="2021-10-10T09:25:45.590" v="55"/>
          <ac:spMkLst>
            <pc:docMk/>
            <pc:sldMk cId="3866196003" sldId="256"/>
            <ac:spMk id="9" creationId="{4EFE82FE-7465-AE46-88DF-34D347E83B84}"/>
          </ac:spMkLst>
        </pc:spChg>
        <pc:spChg chg="add del">
          <ac:chgData name="A Fox" userId="082dcf85f8043c6a" providerId="LiveId" clId="{57300375-1190-4066-B441-B2925720023D}" dt="2021-10-10T09:25:45.590" v="55"/>
          <ac:spMkLst>
            <pc:docMk/>
            <pc:sldMk cId="3866196003" sldId="256"/>
            <ac:spMk id="11" creationId="{2B31B496-E92B-C84B-83E3-6272409ED238}"/>
          </ac:spMkLst>
        </pc:spChg>
        <pc:spChg chg="add del">
          <ac:chgData name="A Fox" userId="082dcf85f8043c6a" providerId="LiveId" clId="{57300375-1190-4066-B441-B2925720023D}" dt="2021-10-10T09:26:34.632" v="62"/>
          <ac:spMkLst>
            <pc:docMk/>
            <pc:sldMk cId="3866196003" sldId="256"/>
            <ac:spMk id="26" creationId="{8A0AE57C-30AD-4D4E-9855-B5FBEAD6619D}"/>
          </ac:spMkLst>
        </pc:spChg>
        <pc:grpChg chg="add del">
          <ac:chgData name="A Fox" userId="082dcf85f8043c6a" providerId="LiveId" clId="{57300375-1190-4066-B441-B2925720023D}" dt="2021-10-10T09:25:45.590" v="55"/>
          <ac:grpSpMkLst>
            <pc:docMk/>
            <pc:sldMk cId="3866196003" sldId="256"/>
            <ac:grpSpMk id="13" creationId="{558D799D-6817-AF48-958F-CAC89BB717FB}"/>
          </ac:grpSpMkLst>
        </pc:grpChg>
        <pc:picChg chg="add del mod">
          <ac:chgData name="A Fox" userId="082dcf85f8043c6a" providerId="LiveId" clId="{57300375-1190-4066-B441-B2925720023D}" dt="2021-10-10T09:25:41.339" v="53" actId="21"/>
          <ac:picMkLst>
            <pc:docMk/>
            <pc:sldMk cId="3866196003" sldId="256"/>
            <ac:picMk id="4" creationId="{1CD597E9-2092-4174-8308-C226C3D24163}"/>
          </ac:picMkLst>
        </pc:picChg>
        <pc:picChg chg="add mod">
          <ac:chgData name="A Fox" userId="082dcf85f8043c6a" providerId="LiveId" clId="{57300375-1190-4066-B441-B2925720023D}" dt="2021-10-10T09:28:38.760" v="95" actId="1076"/>
          <ac:picMkLst>
            <pc:docMk/>
            <pc:sldMk cId="3866196003" sldId="256"/>
            <ac:picMk id="6" creationId="{ED251073-9D66-4813-8BEA-6E3E0B06A2F1}"/>
          </ac:picMkLst>
        </pc:picChg>
        <pc:picChg chg="add del">
          <ac:chgData name="A Fox" userId="082dcf85f8043c6a" providerId="LiveId" clId="{57300375-1190-4066-B441-B2925720023D}" dt="2021-10-19T17:04:21.160" v="2023"/>
          <ac:picMkLst>
            <pc:docMk/>
            <pc:sldMk cId="3866196003" sldId="256"/>
            <ac:picMk id="12" creationId="{0CE42A09-4F29-4DF7-BE2A-F91C882A27AD}"/>
          </ac:picMkLst>
        </pc:picChg>
        <pc:picChg chg="add del mod">
          <ac:chgData name="A Fox" userId="082dcf85f8043c6a" providerId="LiveId" clId="{57300375-1190-4066-B441-B2925720023D}" dt="2021-10-10T09:26:24.112" v="60" actId="478"/>
          <ac:picMkLst>
            <pc:docMk/>
            <pc:sldMk cId="3866196003" sldId="256"/>
            <ac:picMk id="21" creationId="{E6FAD8E5-42D8-4454-B5D0-10F7AC2816E3}"/>
          </ac:picMkLst>
        </pc:picChg>
        <pc:cxnChg chg="add mod">
          <ac:chgData name="A Fox" userId="082dcf85f8043c6a" providerId="LiveId" clId="{57300375-1190-4066-B441-B2925720023D}" dt="2021-10-19T17:18:51.408" v="2186" actId="1076"/>
          <ac:cxnSpMkLst>
            <pc:docMk/>
            <pc:sldMk cId="3866196003" sldId="256"/>
            <ac:cxnSpMk id="7" creationId="{4CE8293C-0FF7-450F-B9A3-52D869E4B8C4}"/>
          </ac:cxnSpMkLst>
        </pc:cxnChg>
        <pc:cxnChg chg="add del">
          <ac:chgData name="A Fox" userId="082dcf85f8043c6a" providerId="LiveId" clId="{57300375-1190-4066-B441-B2925720023D}" dt="2021-10-19T17:04:21.160" v="2023"/>
          <ac:cxnSpMkLst>
            <pc:docMk/>
            <pc:sldMk cId="3866196003" sldId="256"/>
            <ac:cxnSpMk id="10" creationId="{6FE641DB-A503-41DE-ACA6-36B41C6C2BE9}"/>
          </ac:cxnSpMkLst>
        </pc:cxnChg>
      </pc:sldChg>
      <pc:sldChg chg="addSp delSp modSp new mod modTransition modAnim">
        <pc:chgData name="A Fox" userId="082dcf85f8043c6a" providerId="LiveId" clId="{57300375-1190-4066-B441-B2925720023D}" dt="2021-10-19T17:06:04.511" v="2033"/>
        <pc:sldMkLst>
          <pc:docMk/>
          <pc:sldMk cId="2639691364" sldId="257"/>
        </pc:sldMkLst>
        <pc:spChg chg="mod">
          <ac:chgData name="A Fox" userId="082dcf85f8043c6a" providerId="LiveId" clId="{57300375-1190-4066-B441-B2925720023D}" dt="2021-10-19T17:06:04.511" v="2033"/>
          <ac:spMkLst>
            <pc:docMk/>
            <pc:sldMk cId="2639691364" sldId="257"/>
            <ac:spMk id="2" creationId="{73F597AB-2182-4D91-9E20-1097A98EB8BD}"/>
          </ac:spMkLst>
        </pc:spChg>
        <pc:spChg chg="del">
          <ac:chgData name="A Fox" userId="082dcf85f8043c6a" providerId="LiveId" clId="{57300375-1190-4066-B441-B2925720023D}" dt="2021-10-10T09:20:07.256" v="15"/>
          <ac:spMkLst>
            <pc:docMk/>
            <pc:sldMk cId="2639691364" sldId="257"/>
            <ac:spMk id="3" creationId="{6CC84737-7187-475E-B544-AF837CD0ACB9}"/>
          </ac:spMkLst>
        </pc:spChg>
        <pc:spChg chg="add del mod">
          <ac:chgData name="A Fox" userId="082dcf85f8043c6a" providerId="LiveId" clId="{57300375-1190-4066-B441-B2925720023D}" dt="2021-10-10T09:35:00.797" v="135"/>
          <ac:spMkLst>
            <pc:docMk/>
            <pc:sldMk cId="2639691364" sldId="257"/>
            <ac:spMk id="7" creationId="{C9AE2771-128A-4BFA-83CC-E4A133D9E8A9}"/>
          </ac:spMkLst>
        </pc:spChg>
        <pc:spChg chg="add mod">
          <ac:chgData name="A Fox" userId="082dcf85f8043c6a" providerId="LiveId" clId="{57300375-1190-4066-B441-B2925720023D}" dt="2021-10-10T09:42:22.473" v="280" actId="1076"/>
          <ac:spMkLst>
            <pc:docMk/>
            <pc:sldMk cId="2639691364" sldId="257"/>
            <ac:spMk id="11" creationId="{91E987C2-D9E3-42D2-92B1-46AC75CCE07C}"/>
          </ac:spMkLst>
        </pc:spChg>
        <pc:spChg chg="add mod">
          <ac:chgData name="A Fox" userId="082dcf85f8043c6a" providerId="LiveId" clId="{57300375-1190-4066-B441-B2925720023D}" dt="2021-10-10T09:41:13.911" v="277" actId="14100"/>
          <ac:spMkLst>
            <pc:docMk/>
            <pc:sldMk cId="2639691364" sldId="257"/>
            <ac:spMk id="12" creationId="{016847DA-3837-4357-BD26-E7957DC93B36}"/>
          </ac:spMkLst>
        </pc:spChg>
        <pc:spChg chg="add mod">
          <ac:chgData name="A Fox" userId="082dcf85f8043c6a" providerId="LiveId" clId="{57300375-1190-4066-B441-B2925720023D}" dt="2021-10-10T09:42:16.244" v="279" actId="1076"/>
          <ac:spMkLst>
            <pc:docMk/>
            <pc:sldMk cId="2639691364" sldId="257"/>
            <ac:spMk id="13" creationId="{452D5E4B-EBA9-40B8-B74D-1B7308D065E4}"/>
          </ac:spMkLst>
        </pc:spChg>
        <pc:picChg chg="add del mod">
          <ac:chgData name="A Fox" userId="082dcf85f8043c6a" providerId="LiveId" clId="{57300375-1190-4066-B441-B2925720023D}" dt="2021-10-10T09:24:10.686" v="51" actId="478"/>
          <ac:picMkLst>
            <pc:docMk/>
            <pc:sldMk cId="2639691364" sldId="257"/>
            <ac:picMk id="5" creationId="{CD73CC5E-F3A1-4DEB-B34C-0B9854C3B9D0}"/>
          </ac:picMkLst>
        </pc:picChg>
        <pc:picChg chg="add mod modCrop">
          <ac:chgData name="A Fox" userId="082dcf85f8043c6a" providerId="LiveId" clId="{57300375-1190-4066-B441-B2925720023D}" dt="2021-10-10T09:39:57.345" v="204" actId="1076"/>
          <ac:picMkLst>
            <pc:docMk/>
            <pc:sldMk cId="2639691364" sldId="257"/>
            <ac:picMk id="8" creationId="{59F8FA4D-FA9D-447A-BB9C-E293EF62D10C}"/>
          </ac:picMkLst>
        </pc:picChg>
        <pc:picChg chg="add mod">
          <ac:chgData name="A Fox" userId="082dcf85f8043c6a" providerId="LiveId" clId="{57300375-1190-4066-B441-B2925720023D}" dt="2021-10-10T09:39:55.676" v="203" actId="1076"/>
          <ac:picMkLst>
            <pc:docMk/>
            <pc:sldMk cId="2639691364" sldId="257"/>
            <ac:picMk id="9" creationId="{36F31B4A-57DE-4F4D-BFB6-AEDB3F0A1698}"/>
          </ac:picMkLst>
        </pc:picChg>
        <pc:picChg chg="add mod modCrop">
          <ac:chgData name="A Fox" userId="082dcf85f8043c6a" providerId="LiveId" clId="{57300375-1190-4066-B441-B2925720023D}" dt="2021-10-10T09:40:00.166" v="205" actId="1076"/>
          <ac:picMkLst>
            <pc:docMk/>
            <pc:sldMk cId="2639691364" sldId="257"/>
            <ac:picMk id="10" creationId="{51486A4E-2345-4924-ACCF-88C84D688F5D}"/>
          </ac:picMkLst>
        </pc:picChg>
      </pc:sldChg>
      <pc:sldChg chg="addSp delSp modSp new mod modTransition modAnim">
        <pc:chgData name="A Fox" userId="082dcf85f8043c6a" providerId="LiveId" clId="{57300375-1190-4066-B441-B2925720023D}" dt="2021-10-19T17:06:04.511" v="2033"/>
        <pc:sldMkLst>
          <pc:docMk/>
          <pc:sldMk cId="1385953734" sldId="258"/>
        </pc:sldMkLst>
        <pc:spChg chg="mod">
          <ac:chgData name="A Fox" userId="082dcf85f8043c6a" providerId="LiveId" clId="{57300375-1190-4066-B441-B2925720023D}" dt="2021-10-19T17:06:04.511" v="2033"/>
          <ac:spMkLst>
            <pc:docMk/>
            <pc:sldMk cId="1385953734" sldId="258"/>
            <ac:spMk id="2" creationId="{56E2EDFF-F621-40E4-8005-F7B6DDF4FC45}"/>
          </ac:spMkLst>
        </pc:spChg>
        <pc:spChg chg="mod">
          <ac:chgData name="A Fox" userId="082dcf85f8043c6a" providerId="LiveId" clId="{57300375-1190-4066-B441-B2925720023D}" dt="2021-10-10T09:51:27.702" v="379" actId="1076"/>
          <ac:spMkLst>
            <pc:docMk/>
            <pc:sldMk cId="1385953734" sldId="258"/>
            <ac:spMk id="3" creationId="{E09DCF4F-526C-4B61-ACEB-249D7482BBDC}"/>
          </ac:spMkLst>
        </pc:spChg>
        <pc:spChg chg="add mod">
          <ac:chgData name="A Fox" userId="082dcf85f8043c6a" providerId="LiveId" clId="{57300375-1190-4066-B441-B2925720023D}" dt="2021-10-10T09:51:31.254" v="380" actId="1076"/>
          <ac:spMkLst>
            <pc:docMk/>
            <pc:sldMk cId="1385953734" sldId="258"/>
            <ac:spMk id="4" creationId="{91569DF7-D495-4305-B5D6-775A4B4F1CE5}"/>
          </ac:spMkLst>
        </pc:spChg>
        <pc:spChg chg="add mod">
          <ac:chgData name="A Fox" userId="082dcf85f8043c6a" providerId="LiveId" clId="{57300375-1190-4066-B441-B2925720023D}" dt="2021-10-10T09:51:34.895" v="381" actId="1076"/>
          <ac:spMkLst>
            <pc:docMk/>
            <pc:sldMk cId="1385953734" sldId="258"/>
            <ac:spMk id="5" creationId="{54C03F17-0B2B-437B-BDC9-FBEA9CD5D80C}"/>
          </ac:spMkLst>
        </pc:spChg>
        <pc:spChg chg="add del mod">
          <ac:chgData name="A Fox" userId="082dcf85f8043c6a" providerId="LiveId" clId="{57300375-1190-4066-B441-B2925720023D}" dt="2021-10-10T11:48:50.029" v="947" actId="478"/>
          <ac:spMkLst>
            <pc:docMk/>
            <pc:sldMk cId="1385953734" sldId="258"/>
            <ac:spMk id="7" creationId="{2986E07F-97E9-4736-B5D6-45313AB3C3A7}"/>
          </ac:spMkLst>
        </pc:spChg>
        <pc:picChg chg="add mod">
          <ac:chgData name="A Fox" userId="082dcf85f8043c6a" providerId="LiveId" clId="{57300375-1190-4066-B441-B2925720023D}" dt="2021-10-10T12:36:14.598" v="959" actId="688"/>
          <ac:picMkLst>
            <pc:docMk/>
            <pc:sldMk cId="1385953734" sldId="258"/>
            <ac:picMk id="7" creationId="{DDD7A795-C6BF-4C04-98A0-8C353A7DAFE4}"/>
          </ac:picMkLst>
        </pc:picChg>
      </pc:sldChg>
      <pc:sldChg chg="addSp delSp modSp new mod ord modTransition delAnim modAnim">
        <pc:chgData name="A Fox" userId="082dcf85f8043c6a" providerId="LiveId" clId="{57300375-1190-4066-B441-B2925720023D}" dt="2021-10-19T17:06:04.511" v="2033"/>
        <pc:sldMkLst>
          <pc:docMk/>
          <pc:sldMk cId="724561703" sldId="259"/>
        </pc:sldMkLst>
        <pc:spChg chg="mod">
          <ac:chgData name="A Fox" userId="082dcf85f8043c6a" providerId="LiveId" clId="{57300375-1190-4066-B441-B2925720023D}" dt="2021-10-19T17:06:04.511" v="2033"/>
          <ac:spMkLst>
            <pc:docMk/>
            <pc:sldMk cId="724561703" sldId="259"/>
            <ac:spMk id="2" creationId="{04F96D6C-F45E-4135-832B-7F1025108F19}"/>
          </ac:spMkLst>
        </pc:spChg>
        <pc:picChg chg="add del mod">
          <ac:chgData name="A Fox" userId="082dcf85f8043c6a" providerId="LiveId" clId="{57300375-1190-4066-B441-B2925720023D}" dt="2021-10-10T10:21:33.317" v="500" actId="478"/>
          <ac:picMkLst>
            <pc:docMk/>
            <pc:sldMk cId="724561703" sldId="259"/>
            <ac:picMk id="4" creationId="{673522E6-BA96-43D4-AF90-7C11B2DB2356}"/>
          </ac:picMkLst>
        </pc:picChg>
        <pc:picChg chg="add del mod">
          <ac:chgData name="A Fox" userId="082dcf85f8043c6a" providerId="LiveId" clId="{57300375-1190-4066-B441-B2925720023D}" dt="2021-10-10T09:57:17.455" v="457" actId="478"/>
          <ac:picMkLst>
            <pc:docMk/>
            <pc:sldMk cId="724561703" sldId="259"/>
            <ac:picMk id="6" creationId="{7B74E290-A48D-479F-845B-E57E24F6B80D}"/>
          </ac:picMkLst>
        </pc:picChg>
        <pc:picChg chg="add del mod">
          <ac:chgData name="A Fox" userId="082dcf85f8043c6a" providerId="LiveId" clId="{57300375-1190-4066-B441-B2925720023D}" dt="2021-10-10T09:57:23.303" v="458" actId="478"/>
          <ac:picMkLst>
            <pc:docMk/>
            <pc:sldMk cId="724561703" sldId="259"/>
            <ac:picMk id="8" creationId="{CE8B54D1-FC15-41B6-96F8-6E761CCDD894}"/>
          </ac:picMkLst>
        </pc:picChg>
        <pc:picChg chg="add del mod">
          <ac:chgData name="A Fox" userId="082dcf85f8043c6a" providerId="LiveId" clId="{57300375-1190-4066-B441-B2925720023D}" dt="2021-10-10T09:57:23.303" v="458" actId="478"/>
          <ac:picMkLst>
            <pc:docMk/>
            <pc:sldMk cId="724561703" sldId="259"/>
            <ac:picMk id="10" creationId="{7CC238C8-7895-4E1D-B24F-BC692C064D87}"/>
          </ac:picMkLst>
        </pc:picChg>
        <pc:picChg chg="add del mod">
          <ac:chgData name="A Fox" userId="082dcf85f8043c6a" providerId="LiveId" clId="{57300375-1190-4066-B441-B2925720023D}" dt="2021-10-10T09:57:17.455" v="457" actId="478"/>
          <ac:picMkLst>
            <pc:docMk/>
            <pc:sldMk cId="724561703" sldId="259"/>
            <ac:picMk id="12" creationId="{6A5BBAF2-6AD1-4762-A2F2-F05C20F1FD96}"/>
          </ac:picMkLst>
        </pc:picChg>
        <pc:picChg chg="add del mod">
          <ac:chgData name="A Fox" userId="082dcf85f8043c6a" providerId="LiveId" clId="{57300375-1190-4066-B441-B2925720023D}" dt="2021-10-10T09:57:23.303" v="458" actId="478"/>
          <ac:picMkLst>
            <pc:docMk/>
            <pc:sldMk cId="724561703" sldId="259"/>
            <ac:picMk id="14" creationId="{E0233918-0A84-4A98-8F50-3D7E9B8CE48D}"/>
          </ac:picMkLst>
        </pc:picChg>
        <pc:picChg chg="add del mod">
          <ac:chgData name="A Fox" userId="082dcf85f8043c6a" providerId="LiveId" clId="{57300375-1190-4066-B441-B2925720023D}" dt="2021-10-10T09:57:23.303" v="458" actId="478"/>
          <ac:picMkLst>
            <pc:docMk/>
            <pc:sldMk cId="724561703" sldId="259"/>
            <ac:picMk id="16" creationId="{1E2F98F5-5CC1-4F68-8507-0DD9398AB7C4}"/>
          </ac:picMkLst>
        </pc:picChg>
        <pc:picChg chg="add del mod">
          <ac:chgData name="A Fox" userId="082dcf85f8043c6a" providerId="LiveId" clId="{57300375-1190-4066-B441-B2925720023D}" dt="2021-10-10T09:57:23.303" v="458" actId="478"/>
          <ac:picMkLst>
            <pc:docMk/>
            <pc:sldMk cId="724561703" sldId="259"/>
            <ac:picMk id="18" creationId="{DB423F9B-1346-4859-A05A-A5A89211D42C}"/>
          </ac:picMkLst>
        </pc:picChg>
        <pc:picChg chg="add del mod">
          <ac:chgData name="A Fox" userId="082dcf85f8043c6a" providerId="LiveId" clId="{57300375-1190-4066-B441-B2925720023D}" dt="2021-10-10T09:57:23.303" v="458" actId="478"/>
          <ac:picMkLst>
            <pc:docMk/>
            <pc:sldMk cId="724561703" sldId="259"/>
            <ac:picMk id="20" creationId="{1FD0C44B-A50E-4D8D-990C-DDAD2E9BC9C0}"/>
          </ac:picMkLst>
        </pc:picChg>
        <pc:picChg chg="add del mod">
          <ac:chgData name="A Fox" userId="082dcf85f8043c6a" providerId="LiveId" clId="{57300375-1190-4066-B441-B2925720023D}" dt="2021-10-10T09:57:23.303" v="458" actId="478"/>
          <ac:picMkLst>
            <pc:docMk/>
            <pc:sldMk cId="724561703" sldId="259"/>
            <ac:picMk id="22" creationId="{7162A218-0762-4CB5-8573-ED4471A7D537}"/>
          </ac:picMkLst>
        </pc:picChg>
        <pc:picChg chg="add del mod">
          <ac:chgData name="A Fox" userId="082dcf85f8043c6a" providerId="LiveId" clId="{57300375-1190-4066-B441-B2925720023D}" dt="2021-10-10T09:57:17.455" v="457" actId="478"/>
          <ac:picMkLst>
            <pc:docMk/>
            <pc:sldMk cId="724561703" sldId="259"/>
            <ac:picMk id="23" creationId="{947D3EED-41EB-46D5-B07F-6F9A2A09F205}"/>
          </ac:picMkLst>
        </pc:picChg>
        <pc:picChg chg="add del mod">
          <ac:chgData name="A Fox" userId="082dcf85f8043c6a" providerId="LiveId" clId="{57300375-1190-4066-B441-B2925720023D}" dt="2021-10-10T09:57:17.455" v="457" actId="478"/>
          <ac:picMkLst>
            <pc:docMk/>
            <pc:sldMk cId="724561703" sldId="259"/>
            <ac:picMk id="24" creationId="{46B0F2FA-FE77-4D88-A909-9CA6103343D5}"/>
          </ac:picMkLst>
        </pc:picChg>
        <pc:picChg chg="add del mod">
          <ac:chgData name="A Fox" userId="082dcf85f8043c6a" providerId="LiveId" clId="{57300375-1190-4066-B441-B2925720023D}" dt="2021-10-10T09:57:17.455" v="457" actId="478"/>
          <ac:picMkLst>
            <pc:docMk/>
            <pc:sldMk cId="724561703" sldId="259"/>
            <ac:picMk id="25" creationId="{F7D0CF65-FCA4-415A-B635-2ED2181AF21B}"/>
          </ac:picMkLst>
        </pc:picChg>
        <pc:picChg chg="add del mod">
          <ac:chgData name="A Fox" userId="082dcf85f8043c6a" providerId="LiveId" clId="{57300375-1190-4066-B441-B2925720023D}" dt="2021-10-10T09:57:17.455" v="457" actId="478"/>
          <ac:picMkLst>
            <pc:docMk/>
            <pc:sldMk cId="724561703" sldId="259"/>
            <ac:picMk id="26" creationId="{87028EC4-164F-4453-A58F-282048075B23}"/>
          </ac:picMkLst>
        </pc:picChg>
        <pc:picChg chg="add del mod">
          <ac:chgData name="A Fox" userId="082dcf85f8043c6a" providerId="LiveId" clId="{57300375-1190-4066-B441-B2925720023D}" dt="2021-10-10T09:57:17.455" v="457" actId="478"/>
          <ac:picMkLst>
            <pc:docMk/>
            <pc:sldMk cId="724561703" sldId="259"/>
            <ac:picMk id="27" creationId="{CB4A832E-92B7-42EE-9837-847A543D43E5}"/>
          </ac:picMkLst>
        </pc:picChg>
        <pc:picChg chg="add del mod">
          <ac:chgData name="A Fox" userId="082dcf85f8043c6a" providerId="LiveId" clId="{57300375-1190-4066-B441-B2925720023D}" dt="2021-10-10T09:57:17.455" v="457" actId="478"/>
          <ac:picMkLst>
            <pc:docMk/>
            <pc:sldMk cId="724561703" sldId="259"/>
            <ac:picMk id="28" creationId="{47D7E0A8-CF38-47E1-BC6A-657C25538835}"/>
          </ac:picMkLst>
        </pc:picChg>
        <pc:picChg chg="add del mod">
          <ac:chgData name="A Fox" userId="082dcf85f8043c6a" providerId="LiveId" clId="{57300375-1190-4066-B441-B2925720023D}" dt="2021-10-10T09:57:17.455" v="457" actId="478"/>
          <ac:picMkLst>
            <pc:docMk/>
            <pc:sldMk cId="724561703" sldId="259"/>
            <ac:picMk id="29" creationId="{BA42EE31-6E6F-4C67-8001-928908A33943}"/>
          </ac:picMkLst>
        </pc:picChg>
        <pc:picChg chg="add del mod">
          <ac:chgData name="A Fox" userId="082dcf85f8043c6a" providerId="LiveId" clId="{57300375-1190-4066-B441-B2925720023D}" dt="2021-10-10T10:21:28.707" v="498" actId="478"/>
          <ac:picMkLst>
            <pc:docMk/>
            <pc:sldMk cId="724561703" sldId="259"/>
            <ac:picMk id="30" creationId="{1205906E-DAFA-4BC0-9D01-F5ED3F7809CA}"/>
          </ac:picMkLst>
        </pc:picChg>
        <pc:picChg chg="add del mod">
          <ac:chgData name="A Fox" userId="082dcf85f8043c6a" providerId="LiveId" clId="{57300375-1190-4066-B441-B2925720023D}" dt="2021-10-10T10:21:33.317" v="500" actId="478"/>
          <ac:picMkLst>
            <pc:docMk/>
            <pc:sldMk cId="724561703" sldId="259"/>
            <ac:picMk id="31" creationId="{DD00206F-0D74-417C-8254-EE50FC3E5E27}"/>
          </ac:picMkLst>
        </pc:picChg>
        <pc:picChg chg="add del mod">
          <ac:chgData name="A Fox" userId="082dcf85f8043c6a" providerId="LiveId" clId="{57300375-1190-4066-B441-B2925720023D}" dt="2021-10-10T10:21:25.669" v="496" actId="478"/>
          <ac:picMkLst>
            <pc:docMk/>
            <pc:sldMk cId="724561703" sldId="259"/>
            <ac:picMk id="32" creationId="{61B5B93C-F1B1-488C-9595-674AC1C38FE8}"/>
          </ac:picMkLst>
        </pc:picChg>
        <pc:picChg chg="add del mod">
          <ac:chgData name="A Fox" userId="082dcf85f8043c6a" providerId="LiveId" clId="{57300375-1190-4066-B441-B2925720023D}" dt="2021-10-10T10:21:25.669" v="496" actId="478"/>
          <ac:picMkLst>
            <pc:docMk/>
            <pc:sldMk cId="724561703" sldId="259"/>
            <ac:picMk id="33" creationId="{BF44EAFA-F91B-4EBE-B4EE-73925AEE7B80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34" creationId="{DF5C87BB-66CF-44EF-AC16-33164797686E}"/>
          </ac:picMkLst>
        </pc:picChg>
        <pc:picChg chg="add del mod">
          <ac:chgData name="A Fox" userId="082dcf85f8043c6a" providerId="LiveId" clId="{57300375-1190-4066-B441-B2925720023D}" dt="2021-10-10T10:21:25.669" v="496" actId="478"/>
          <ac:picMkLst>
            <pc:docMk/>
            <pc:sldMk cId="724561703" sldId="259"/>
            <ac:picMk id="35" creationId="{5A729021-99DD-446B-9D41-E92EA073FB4C}"/>
          </ac:picMkLst>
        </pc:picChg>
        <pc:picChg chg="add del mod">
          <ac:chgData name="A Fox" userId="082dcf85f8043c6a" providerId="LiveId" clId="{57300375-1190-4066-B441-B2925720023D}" dt="2021-10-10T10:21:30.933" v="499" actId="478"/>
          <ac:picMkLst>
            <pc:docMk/>
            <pc:sldMk cId="724561703" sldId="259"/>
            <ac:picMk id="36" creationId="{7DCEB622-50E4-42EB-9379-D45618566413}"/>
          </ac:picMkLst>
        </pc:picChg>
        <pc:picChg chg="add del mod">
          <ac:chgData name="A Fox" userId="082dcf85f8043c6a" providerId="LiveId" clId="{57300375-1190-4066-B441-B2925720023D}" dt="2021-10-10T10:21:25.669" v="496" actId="478"/>
          <ac:picMkLst>
            <pc:docMk/>
            <pc:sldMk cId="724561703" sldId="259"/>
            <ac:picMk id="37" creationId="{07A4CA54-B39A-4D48-B9A5-2E7D7D230F89}"/>
          </ac:picMkLst>
        </pc:picChg>
        <pc:picChg chg="add del mod">
          <ac:chgData name="A Fox" userId="082dcf85f8043c6a" providerId="LiveId" clId="{57300375-1190-4066-B441-B2925720023D}" dt="2021-10-10T10:21:25.669" v="496" actId="478"/>
          <ac:picMkLst>
            <pc:docMk/>
            <pc:sldMk cId="724561703" sldId="259"/>
            <ac:picMk id="38" creationId="{D2B5B326-604B-4619-B7FB-A122BA3B0A83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39" creationId="{3C2C938A-DCA9-4A98-B23A-76F956E5975E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40" creationId="{E7BFB671-71E2-428C-A99B-E0D44ED83C2F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41" creationId="{A2BA237F-5E7F-4424-BC43-B6D4843BE7C1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42" creationId="{73872CF7-71AF-4BE7-BD5D-4EBE4D72F953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43" creationId="{4762B164-B0F3-4143-9F1E-C94D464C982D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44" creationId="{E6C25FE9-E5DD-4869-BCEF-265825049A1E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45" creationId="{87B62CA0-F247-4994-B276-C72B6AEC7DA9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46" creationId="{B0AEB767-6300-42DB-8952-5B0C50CA54E9}"/>
          </ac:picMkLst>
        </pc:picChg>
        <pc:picChg chg="add del mod">
          <ac:chgData name="A Fox" userId="082dcf85f8043c6a" providerId="LiveId" clId="{57300375-1190-4066-B441-B2925720023D}" dt="2021-10-10T10:21:21.310" v="493" actId="478"/>
          <ac:picMkLst>
            <pc:docMk/>
            <pc:sldMk cId="724561703" sldId="259"/>
            <ac:picMk id="47" creationId="{261D49F5-73F5-4855-B442-46E3E7BF7764}"/>
          </ac:picMkLst>
        </pc:picChg>
        <pc:picChg chg="add del mod">
          <ac:chgData name="A Fox" userId="082dcf85f8043c6a" providerId="LiveId" clId="{57300375-1190-4066-B441-B2925720023D}" dt="2021-10-10T10:21:30.933" v="499" actId="478"/>
          <ac:picMkLst>
            <pc:docMk/>
            <pc:sldMk cId="724561703" sldId="259"/>
            <ac:picMk id="48" creationId="{485BE940-9F4B-4BE1-A223-D69F6669866E}"/>
          </ac:picMkLst>
        </pc:picChg>
        <pc:picChg chg="add del mod">
          <ac:chgData name="A Fox" userId="082dcf85f8043c6a" providerId="LiveId" clId="{57300375-1190-4066-B441-B2925720023D}" dt="2021-10-10T10:21:30.933" v="499" actId="478"/>
          <ac:picMkLst>
            <pc:docMk/>
            <pc:sldMk cId="724561703" sldId="259"/>
            <ac:picMk id="49" creationId="{C10406EC-9301-46C9-AB9B-84B00DAB52DB}"/>
          </ac:picMkLst>
        </pc:picChg>
        <pc:picChg chg="add del mod">
          <ac:chgData name="A Fox" userId="082dcf85f8043c6a" providerId="LiveId" clId="{57300375-1190-4066-B441-B2925720023D}" dt="2021-10-10T10:21:25.669" v="496" actId="478"/>
          <ac:picMkLst>
            <pc:docMk/>
            <pc:sldMk cId="724561703" sldId="259"/>
            <ac:picMk id="50" creationId="{6B159E07-F353-4ED7-A233-3741456D74FF}"/>
          </ac:picMkLst>
        </pc:picChg>
        <pc:picChg chg="add del mod">
          <ac:chgData name="A Fox" userId="082dcf85f8043c6a" providerId="LiveId" clId="{57300375-1190-4066-B441-B2925720023D}" dt="2021-10-10T10:21:25.669" v="496" actId="478"/>
          <ac:picMkLst>
            <pc:docMk/>
            <pc:sldMk cId="724561703" sldId="259"/>
            <ac:picMk id="51" creationId="{ECF42078-0894-4033-96E2-758B62E416C3}"/>
          </ac:picMkLst>
        </pc:picChg>
        <pc:picChg chg="add del mod">
          <ac:chgData name="A Fox" userId="082dcf85f8043c6a" providerId="LiveId" clId="{57300375-1190-4066-B441-B2925720023D}" dt="2021-10-10T10:21:25.669" v="496" actId="478"/>
          <ac:picMkLst>
            <pc:docMk/>
            <pc:sldMk cId="724561703" sldId="259"/>
            <ac:picMk id="52" creationId="{A9186168-5C6F-4B7B-BA5A-CF20AB7A4CB2}"/>
          </ac:picMkLst>
        </pc:picChg>
        <pc:picChg chg="add del mod">
          <ac:chgData name="A Fox" userId="082dcf85f8043c6a" providerId="LiveId" clId="{57300375-1190-4066-B441-B2925720023D}" dt="2021-10-10T10:21:25.669" v="496" actId="478"/>
          <ac:picMkLst>
            <pc:docMk/>
            <pc:sldMk cId="724561703" sldId="259"/>
            <ac:picMk id="53" creationId="{470F4A1F-8199-456D-8D8E-C9E5A49C3D1A}"/>
          </ac:picMkLst>
        </pc:picChg>
        <pc:picChg chg="add del mod">
          <ac:chgData name="A Fox" userId="082dcf85f8043c6a" providerId="LiveId" clId="{57300375-1190-4066-B441-B2925720023D}" dt="2021-10-10T10:21:28.707" v="498" actId="478"/>
          <ac:picMkLst>
            <pc:docMk/>
            <pc:sldMk cId="724561703" sldId="259"/>
            <ac:picMk id="54" creationId="{4474A2DC-F134-449A-82E1-01B0518901A0}"/>
          </ac:picMkLst>
        </pc:picChg>
        <pc:picChg chg="add del mod">
          <ac:chgData name="A Fox" userId="082dcf85f8043c6a" providerId="LiveId" clId="{57300375-1190-4066-B441-B2925720023D}" dt="2021-10-10T10:21:28.707" v="498" actId="478"/>
          <ac:picMkLst>
            <pc:docMk/>
            <pc:sldMk cId="724561703" sldId="259"/>
            <ac:picMk id="55" creationId="{70DDB1A2-0B3B-410C-BFCB-405C96055193}"/>
          </ac:picMkLst>
        </pc:picChg>
        <pc:picChg chg="add del mod">
          <ac:chgData name="A Fox" userId="082dcf85f8043c6a" providerId="LiveId" clId="{57300375-1190-4066-B441-B2925720023D}" dt="2021-10-10T10:21:28.707" v="498" actId="478"/>
          <ac:picMkLst>
            <pc:docMk/>
            <pc:sldMk cId="724561703" sldId="259"/>
            <ac:picMk id="56" creationId="{2815ED89-9487-49A5-AE36-4F98AA42A8CF}"/>
          </ac:picMkLst>
        </pc:picChg>
        <pc:picChg chg="add del mod">
          <ac:chgData name="A Fox" userId="082dcf85f8043c6a" providerId="LiveId" clId="{57300375-1190-4066-B441-B2925720023D}" dt="2021-10-10T10:25:51.915" v="536" actId="478"/>
          <ac:picMkLst>
            <pc:docMk/>
            <pc:sldMk cId="724561703" sldId="259"/>
            <ac:picMk id="58" creationId="{B93AB24A-32EC-4DE1-AE9C-92E64A8A25E5}"/>
          </ac:picMkLst>
        </pc:picChg>
        <pc:picChg chg="add del mod">
          <ac:chgData name="A Fox" userId="082dcf85f8043c6a" providerId="LiveId" clId="{57300375-1190-4066-B441-B2925720023D}" dt="2021-10-10T10:21:59.261" v="509" actId="21"/>
          <ac:picMkLst>
            <pc:docMk/>
            <pc:sldMk cId="724561703" sldId="259"/>
            <ac:picMk id="59" creationId="{5F6DFAA0-BE86-49FD-8266-6AA7CB5B6D8D}"/>
          </ac:picMkLst>
        </pc:picChg>
        <pc:picChg chg="add del mod">
          <ac:chgData name="A Fox" userId="082dcf85f8043c6a" providerId="LiveId" clId="{57300375-1190-4066-B441-B2925720023D}" dt="2021-10-10T10:25:52.632" v="537" actId="478"/>
          <ac:picMkLst>
            <pc:docMk/>
            <pc:sldMk cId="724561703" sldId="259"/>
            <ac:picMk id="60" creationId="{8DCFEB72-43B2-4868-883A-FA2A4B14CC47}"/>
          </ac:picMkLst>
        </pc:picChg>
        <pc:picChg chg="add del mod">
          <ac:chgData name="A Fox" userId="082dcf85f8043c6a" providerId="LiveId" clId="{57300375-1190-4066-B441-B2925720023D}" dt="2021-10-10T10:25:53.131" v="538" actId="478"/>
          <ac:picMkLst>
            <pc:docMk/>
            <pc:sldMk cId="724561703" sldId="259"/>
            <ac:picMk id="61" creationId="{F612E853-7192-43E4-A8A6-617B6278AA51}"/>
          </ac:picMkLst>
        </pc:picChg>
        <pc:picChg chg="add del mod">
          <ac:chgData name="A Fox" userId="082dcf85f8043c6a" providerId="LiveId" clId="{57300375-1190-4066-B441-B2925720023D}" dt="2021-10-10T10:25:53.544" v="539" actId="478"/>
          <ac:picMkLst>
            <pc:docMk/>
            <pc:sldMk cId="724561703" sldId="259"/>
            <ac:picMk id="62" creationId="{AD85BA23-552B-4156-B21B-F4CAF2CBA0C8}"/>
          </ac:picMkLst>
        </pc:picChg>
        <pc:picChg chg="add del mod">
          <ac:chgData name="A Fox" userId="082dcf85f8043c6a" providerId="LiveId" clId="{57300375-1190-4066-B441-B2925720023D}" dt="2021-10-10T10:33:44.878" v="551" actId="478"/>
          <ac:picMkLst>
            <pc:docMk/>
            <pc:sldMk cId="724561703" sldId="259"/>
            <ac:picMk id="64" creationId="{07A0B87B-1CB8-4351-B82E-0DEB9F98255D}"/>
          </ac:picMkLst>
        </pc:picChg>
        <pc:picChg chg="add del mod">
          <ac:chgData name="A Fox" userId="082dcf85f8043c6a" providerId="LiveId" clId="{57300375-1190-4066-B441-B2925720023D}" dt="2021-10-10T10:33:53.239" v="554" actId="478"/>
          <ac:picMkLst>
            <pc:docMk/>
            <pc:sldMk cId="724561703" sldId="259"/>
            <ac:picMk id="66" creationId="{2D4E14A4-6D72-4E8C-9665-F5C02CB56DC4}"/>
          </ac:picMkLst>
        </pc:picChg>
        <pc:picChg chg="add del mod">
          <ac:chgData name="A Fox" userId="082dcf85f8043c6a" providerId="LiveId" clId="{57300375-1190-4066-B441-B2925720023D}" dt="2021-10-10T10:36:11.100" v="570" actId="478"/>
          <ac:picMkLst>
            <pc:docMk/>
            <pc:sldMk cId="724561703" sldId="259"/>
            <ac:picMk id="68" creationId="{36970AE8-2878-437D-B43F-9EF81E46EEDF}"/>
          </ac:picMkLst>
        </pc:picChg>
        <pc:picChg chg="add del mod">
          <ac:chgData name="A Fox" userId="082dcf85f8043c6a" providerId="LiveId" clId="{57300375-1190-4066-B441-B2925720023D}" dt="2021-10-10T10:36:11.724" v="571" actId="478"/>
          <ac:picMkLst>
            <pc:docMk/>
            <pc:sldMk cId="724561703" sldId="259"/>
            <ac:picMk id="69" creationId="{8E6CE3E0-8C31-49C2-881B-58A485F17858}"/>
          </ac:picMkLst>
        </pc:picChg>
        <pc:picChg chg="add del mod">
          <ac:chgData name="A Fox" userId="082dcf85f8043c6a" providerId="LiveId" clId="{57300375-1190-4066-B441-B2925720023D}" dt="2021-10-10T10:36:12.213" v="572" actId="478"/>
          <ac:picMkLst>
            <pc:docMk/>
            <pc:sldMk cId="724561703" sldId="259"/>
            <ac:picMk id="70" creationId="{84CB87C8-5A2D-4D34-B3C7-376441186DBF}"/>
          </ac:picMkLst>
        </pc:picChg>
        <pc:picChg chg="add mod">
          <ac:chgData name="A Fox" userId="082dcf85f8043c6a" providerId="LiveId" clId="{57300375-1190-4066-B441-B2925720023D}" dt="2021-10-10T11:07:48.423" v="923" actId="1076"/>
          <ac:picMkLst>
            <pc:docMk/>
            <pc:sldMk cId="724561703" sldId="259"/>
            <ac:picMk id="72" creationId="{6864BBD0-352E-4BF6-B36A-F6942528B831}"/>
          </ac:picMkLst>
        </pc:picChg>
      </pc:sldChg>
      <pc:sldChg chg="modSp new mod ord modTransition modAnim">
        <pc:chgData name="A Fox" userId="082dcf85f8043c6a" providerId="LiveId" clId="{57300375-1190-4066-B441-B2925720023D}" dt="2021-10-19T16:54:17.935" v="1953"/>
        <pc:sldMkLst>
          <pc:docMk/>
          <pc:sldMk cId="898553659" sldId="260"/>
        </pc:sldMkLst>
        <pc:spChg chg="mod">
          <ac:chgData name="A Fox" userId="082dcf85f8043c6a" providerId="LiveId" clId="{57300375-1190-4066-B441-B2925720023D}" dt="2021-10-10T10:50:12.346" v="755" actId="1076"/>
          <ac:spMkLst>
            <pc:docMk/>
            <pc:sldMk cId="898553659" sldId="260"/>
            <ac:spMk id="2" creationId="{812C627E-C2BD-43A2-A048-C20C03992207}"/>
          </ac:spMkLst>
        </pc:spChg>
        <pc:spChg chg="mod">
          <ac:chgData name="A Fox" userId="082dcf85f8043c6a" providerId="LiveId" clId="{57300375-1190-4066-B441-B2925720023D}" dt="2021-10-10T10:50:15.562" v="756" actId="1076"/>
          <ac:spMkLst>
            <pc:docMk/>
            <pc:sldMk cId="898553659" sldId="260"/>
            <ac:spMk id="3" creationId="{02F2ED6A-2517-43AF-83CB-AF424E87DD19}"/>
          </ac:spMkLst>
        </pc:spChg>
      </pc:sldChg>
      <pc:sldChg chg="addSp delSp modSp new mod modTransition delAnim modAnim">
        <pc:chgData name="A Fox" userId="082dcf85f8043c6a" providerId="LiveId" clId="{57300375-1190-4066-B441-B2925720023D}" dt="2021-10-19T17:06:04.511" v="2033"/>
        <pc:sldMkLst>
          <pc:docMk/>
          <pc:sldMk cId="2240292875" sldId="261"/>
        </pc:sldMkLst>
        <pc:spChg chg="mod">
          <ac:chgData name="A Fox" userId="082dcf85f8043c6a" providerId="LiveId" clId="{57300375-1190-4066-B441-B2925720023D}" dt="2021-10-19T17:06:04.511" v="2033"/>
          <ac:spMkLst>
            <pc:docMk/>
            <pc:sldMk cId="2240292875" sldId="261"/>
            <ac:spMk id="2" creationId="{5831D3B0-D634-4F9B-9C3F-503D694E6431}"/>
          </ac:spMkLst>
        </pc:spChg>
        <pc:spChg chg="add mod">
          <ac:chgData name="A Fox" userId="082dcf85f8043c6a" providerId="LiveId" clId="{57300375-1190-4066-B441-B2925720023D}" dt="2021-10-19T15:31:51.939" v="1945" actId="20577"/>
          <ac:spMkLst>
            <pc:docMk/>
            <pc:sldMk cId="2240292875" sldId="261"/>
            <ac:spMk id="3" creationId="{CCD605B1-AA4C-4C07-BBC3-E2EDE612544A}"/>
          </ac:spMkLst>
        </pc:spChg>
        <pc:spChg chg="add mod">
          <ac:chgData name="A Fox" userId="082dcf85f8043c6a" providerId="LiveId" clId="{57300375-1190-4066-B441-B2925720023D}" dt="2021-10-19T15:27:09.499" v="1943" actId="20577"/>
          <ac:spMkLst>
            <pc:docMk/>
            <pc:sldMk cId="2240292875" sldId="261"/>
            <ac:spMk id="4" creationId="{F2B6D206-0A2B-4629-B199-591A16A39497}"/>
          </ac:spMkLst>
        </pc:spChg>
        <pc:picChg chg="del mod">
          <ac:chgData name="A Fox" userId="082dcf85f8043c6a" providerId="LiveId" clId="{57300375-1190-4066-B441-B2925720023D}" dt="2021-10-19T15:27:03.688" v="1935" actId="478"/>
          <ac:picMkLst>
            <pc:docMk/>
            <pc:sldMk cId="2240292875" sldId="261"/>
            <ac:picMk id="7" creationId="{2FE9929E-976D-4A9C-935F-9EF8DE2EAFCD}"/>
          </ac:picMkLst>
        </pc:picChg>
        <pc:picChg chg="del mod">
          <ac:chgData name="A Fox" userId="082dcf85f8043c6a" providerId="LiveId" clId="{57300375-1190-4066-B441-B2925720023D}" dt="2021-10-19T15:24:49.490" v="1932" actId="478"/>
          <ac:picMkLst>
            <pc:docMk/>
            <pc:sldMk cId="2240292875" sldId="261"/>
            <ac:picMk id="9" creationId="{0F991FF5-92EF-46A5-968B-A76B52897E2F}"/>
          </ac:picMkLst>
        </pc:picChg>
      </pc:sldChg>
      <pc:sldChg chg="addSp delSp modSp mod setBg delAnim modAnim delDesignElem">
        <pc:chgData name="A Fox" userId="082dcf85f8043c6a" providerId="LiveId" clId="{57300375-1190-4066-B441-B2925720023D}" dt="2021-10-19T17:25:06.761" v="2250"/>
        <pc:sldMkLst>
          <pc:docMk/>
          <pc:sldMk cId="928875549" sldId="262"/>
        </pc:sldMkLst>
        <pc:spChg chg="mod">
          <ac:chgData name="A Fox" userId="082dcf85f8043c6a" providerId="LiveId" clId="{57300375-1190-4066-B441-B2925720023D}" dt="2021-10-19T17:06:35.207" v="2071" actId="207"/>
          <ac:spMkLst>
            <pc:docMk/>
            <pc:sldMk cId="928875549" sldId="262"/>
            <ac:spMk id="2" creationId="{F91A4AA0-EF1E-4051-8133-E573D7FF0658}"/>
          </ac:spMkLst>
        </pc:spChg>
        <pc:spChg chg="del mod">
          <ac:chgData name="A Fox" userId="082dcf85f8043c6a" providerId="LiveId" clId="{57300375-1190-4066-B441-B2925720023D}" dt="2021-10-19T16:59:21.197" v="1998" actId="478"/>
          <ac:spMkLst>
            <pc:docMk/>
            <pc:sldMk cId="928875549" sldId="262"/>
            <ac:spMk id="4" creationId="{5B6D8558-2115-4751-8F46-7F3A0E10A57E}"/>
          </ac:spMkLst>
        </pc:spChg>
        <pc:picChg chg="mod modCrop">
          <ac:chgData name="A Fox" userId="082dcf85f8043c6a" providerId="LiveId" clId="{57300375-1190-4066-B441-B2925720023D}" dt="2021-10-19T17:07:32.828" v="2083" actId="1076"/>
          <ac:picMkLst>
            <pc:docMk/>
            <pc:sldMk cId="928875549" sldId="262"/>
            <ac:picMk id="3" creationId="{C9C7E6C2-B2DC-453B-9191-C5651FE0E57C}"/>
          </ac:picMkLst>
        </pc:picChg>
        <pc:picChg chg="add mod">
          <ac:chgData name="A Fox" userId="082dcf85f8043c6a" providerId="LiveId" clId="{57300375-1190-4066-B441-B2925720023D}" dt="2021-10-19T16:57:03.080" v="1974" actId="1076"/>
          <ac:picMkLst>
            <pc:docMk/>
            <pc:sldMk cId="928875549" sldId="262"/>
            <ac:picMk id="6" creationId="{7010565D-AC3A-4478-9B03-FC65ECA82090}"/>
          </ac:picMkLst>
        </pc:picChg>
        <pc:picChg chg="del">
          <ac:chgData name="A Fox" userId="082dcf85f8043c6a" providerId="LiveId" clId="{57300375-1190-4066-B441-B2925720023D}" dt="2021-10-19T17:04:21.160" v="2023"/>
          <ac:picMkLst>
            <pc:docMk/>
            <pc:sldMk cId="928875549" sldId="262"/>
            <ac:picMk id="8" creationId="{B7626C8E-FB50-4909-8D9D-09E34A8DBFAB}"/>
          </ac:picMkLst>
        </pc:picChg>
        <pc:picChg chg="add del mod">
          <ac:chgData name="A Fox" userId="082dcf85f8043c6a" providerId="LiveId" clId="{57300375-1190-4066-B441-B2925720023D}" dt="2021-10-19T17:04:04.739" v="2018" actId="478"/>
          <ac:picMkLst>
            <pc:docMk/>
            <pc:sldMk cId="928875549" sldId="262"/>
            <ac:picMk id="9" creationId="{F25E9077-5597-4F3E-829E-F63F4423B90E}"/>
          </ac:picMkLst>
        </pc:picChg>
        <pc:picChg chg="del">
          <ac:chgData name="A Fox" userId="082dcf85f8043c6a" providerId="LiveId" clId="{57300375-1190-4066-B441-B2925720023D}" dt="2021-10-19T17:04:21.160" v="2023"/>
          <ac:picMkLst>
            <pc:docMk/>
            <pc:sldMk cId="928875549" sldId="262"/>
            <ac:picMk id="10" creationId="{CAED006F-534E-46AA-A794-9DAA58BAB4E7}"/>
          </ac:picMkLst>
        </pc:picChg>
        <pc:picChg chg="add del mod">
          <ac:chgData name="A Fox" userId="082dcf85f8043c6a" providerId="LiveId" clId="{57300375-1190-4066-B441-B2925720023D}" dt="2021-10-19T17:04:57.378" v="2027" actId="478"/>
          <ac:picMkLst>
            <pc:docMk/>
            <pc:sldMk cId="928875549" sldId="262"/>
            <ac:picMk id="12" creationId="{E8ABD10E-77F1-4D91-8FE0-B8983FB0E1F8}"/>
          </ac:picMkLst>
        </pc:picChg>
        <pc:picChg chg="add mod">
          <ac:chgData name="A Fox" userId="082dcf85f8043c6a" providerId="LiveId" clId="{57300375-1190-4066-B441-B2925720023D}" dt="2021-10-19T17:04:35.202" v="2026" actId="14100"/>
          <ac:picMkLst>
            <pc:docMk/>
            <pc:sldMk cId="928875549" sldId="262"/>
            <ac:picMk id="14" creationId="{BC3655D9-7E7D-43EC-9302-9DE50ED9CED5}"/>
          </ac:picMkLst>
        </pc:picChg>
        <pc:picChg chg="add mod">
          <ac:chgData name="A Fox" userId="082dcf85f8043c6a" providerId="LiveId" clId="{57300375-1190-4066-B441-B2925720023D}" dt="2021-10-19T17:05:08.397" v="2031" actId="962"/>
          <ac:picMkLst>
            <pc:docMk/>
            <pc:sldMk cId="928875549" sldId="262"/>
            <ac:picMk id="16" creationId="{E073AA3C-D0A8-481B-BBC0-E860170CF884}"/>
          </ac:picMkLst>
        </pc:picChg>
      </pc:sldChg>
      <pc:sldChg chg="addSp modSp new mod ord modTransition modAnim">
        <pc:chgData name="A Fox" userId="082dcf85f8043c6a" providerId="LiveId" clId="{57300375-1190-4066-B441-B2925720023D}" dt="2021-10-19T17:06:04.511" v="2033"/>
        <pc:sldMkLst>
          <pc:docMk/>
          <pc:sldMk cId="1884895343" sldId="263"/>
        </pc:sldMkLst>
        <pc:spChg chg="mod">
          <ac:chgData name="A Fox" userId="082dcf85f8043c6a" providerId="LiveId" clId="{57300375-1190-4066-B441-B2925720023D}" dt="2021-10-19T17:06:04.511" v="2033"/>
          <ac:spMkLst>
            <pc:docMk/>
            <pc:sldMk cId="1884895343" sldId="263"/>
            <ac:spMk id="2" creationId="{4BE71F71-532F-4AB2-9D86-A954427AB8E9}"/>
          </ac:spMkLst>
        </pc:spChg>
        <pc:spChg chg="mod">
          <ac:chgData name="A Fox" userId="082dcf85f8043c6a" providerId="LiveId" clId="{57300375-1190-4066-B441-B2925720023D}" dt="2021-10-19T14:10:58.880" v="1329" actId="1076"/>
          <ac:spMkLst>
            <pc:docMk/>
            <pc:sldMk cId="1884895343" sldId="263"/>
            <ac:spMk id="3" creationId="{05195365-C3A7-461C-9151-934A0B155151}"/>
          </ac:spMkLst>
        </pc:spChg>
        <pc:spChg chg="add mod">
          <ac:chgData name="A Fox" userId="082dcf85f8043c6a" providerId="LiveId" clId="{57300375-1190-4066-B441-B2925720023D}" dt="2021-10-19T14:15:20.369" v="1339" actId="1076"/>
          <ac:spMkLst>
            <pc:docMk/>
            <pc:sldMk cId="1884895343" sldId="263"/>
            <ac:spMk id="5" creationId="{67353F2B-DD16-4D4F-B22B-C79CB2C10EE8}"/>
          </ac:spMkLst>
        </pc:spChg>
        <pc:spChg chg="add mod">
          <ac:chgData name="A Fox" userId="082dcf85f8043c6a" providerId="LiveId" clId="{57300375-1190-4066-B441-B2925720023D}" dt="2021-10-19T14:11:04.631" v="1331" actId="1076"/>
          <ac:spMkLst>
            <pc:docMk/>
            <pc:sldMk cId="1884895343" sldId="263"/>
            <ac:spMk id="7" creationId="{E3335AA1-E04B-4F36-AD1C-1505A6270B50}"/>
          </ac:spMkLst>
        </pc:spChg>
        <pc:spChg chg="add mod">
          <ac:chgData name="A Fox" userId="082dcf85f8043c6a" providerId="LiveId" clId="{57300375-1190-4066-B441-B2925720023D}" dt="2021-10-19T14:13:51.986" v="1336" actId="1076"/>
          <ac:spMkLst>
            <pc:docMk/>
            <pc:sldMk cId="1884895343" sldId="263"/>
            <ac:spMk id="9" creationId="{4DC9A443-1467-4530-BD81-93C1E3169888}"/>
          </ac:spMkLst>
        </pc:spChg>
        <pc:picChg chg="add mod">
          <ac:chgData name="A Fox" userId="082dcf85f8043c6a" providerId="LiveId" clId="{57300375-1190-4066-B441-B2925720023D}" dt="2021-10-19T14:18:31.208" v="1349" actId="1076"/>
          <ac:picMkLst>
            <pc:docMk/>
            <pc:sldMk cId="1884895343" sldId="263"/>
            <ac:picMk id="1026" creationId="{CB238E56-4F3C-42EE-9BDF-3D65411FA267}"/>
          </ac:picMkLst>
        </pc:picChg>
      </pc:sldChg>
      <pc:sldChg chg="addSp delSp modSp new mod modTransition setBg addAnim delAnim modAnim delDesignElem">
        <pc:chgData name="A Fox" userId="082dcf85f8043c6a" providerId="LiveId" clId="{57300375-1190-4066-B441-B2925720023D}" dt="2021-10-19T17:19:06.764" v="2190" actId="14100"/>
        <pc:sldMkLst>
          <pc:docMk/>
          <pc:sldMk cId="2666015980" sldId="264"/>
        </pc:sldMkLst>
        <pc:spChg chg="mod">
          <ac:chgData name="A Fox" userId="082dcf85f8043c6a" providerId="LiveId" clId="{57300375-1190-4066-B441-B2925720023D}" dt="2021-10-19T14:28:25.618" v="1458" actId="26606"/>
          <ac:spMkLst>
            <pc:docMk/>
            <pc:sldMk cId="2666015980" sldId="264"/>
            <ac:spMk id="2" creationId="{FB51E6D2-2497-45C9-9856-47A3FC4866D5}"/>
          </ac:spMkLst>
        </pc:spChg>
        <pc:spChg chg="add del">
          <ac:chgData name="A Fox" userId="082dcf85f8043c6a" providerId="LiveId" clId="{57300375-1190-4066-B441-B2925720023D}" dt="2021-10-19T14:28:25.618" v="1458" actId="26606"/>
          <ac:spMkLst>
            <pc:docMk/>
            <pc:sldMk cId="2666015980" sldId="264"/>
            <ac:spMk id="3" creationId="{3A65CAAF-C5C6-481B-994F-F7C540B31DF9}"/>
          </ac:spMkLst>
        </pc:spChg>
        <pc:spChg chg="mod">
          <ac:chgData name="A Fox" userId="082dcf85f8043c6a" providerId="LiveId" clId="{57300375-1190-4066-B441-B2925720023D}" dt="2021-10-19T14:28:25.618" v="1458" actId="26606"/>
          <ac:spMkLst>
            <pc:docMk/>
            <pc:sldMk cId="2666015980" sldId="264"/>
            <ac:spMk id="4" creationId="{2319A58D-2AF4-42E1-A06E-93A02466C982}"/>
          </ac:spMkLst>
        </pc:spChg>
        <pc:spChg chg="add del">
          <ac:chgData name="A Fox" userId="082dcf85f8043c6a" providerId="LiveId" clId="{57300375-1190-4066-B441-B2925720023D}" dt="2021-10-19T14:28:25.548" v="1457" actId="26606"/>
          <ac:spMkLst>
            <pc:docMk/>
            <pc:sldMk cId="2666015980" sldId="264"/>
            <ac:spMk id="13" creationId="{E770CA6A-B3B0-4826-A91F-B2B1F8922026}"/>
          </ac:spMkLst>
        </pc:spChg>
        <pc:spChg chg="add del">
          <ac:chgData name="A Fox" userId="082dcf85f8043c6a" providerId="LiveId" clId="{57300375-1190-4066-B441-B2925720023D}" dt="2021-10-19T17:04:21.160" v="2023"/>
          <ac:spMkLst>
            <pc:docMk/>
            <pc:sldMk cId="2666015980" sldId="264"/>
            <ac:spMk id="21" creationId="{50496C6C-A85F-426B-9ED1-3444166CE4E1}"/>
          </ac:spMkLst>
        </pc:spChg>
        <pc:picChg chg="add del">
          <ac:chgData name="A Fox" userId="082dcf85f8043c6a" providerId="LiveId" clId="{57300375-1190-4066-B441-B2925720023D}" dt="2021-10-19T14:28:11.387" v="1453" actId="21"/>
          <ac:picMkLst>
            <pc:docMk/>
            <pc:sldMk cId="2666015980" sldId="264"/>
            <ac:picMk id="6" creationId="{A360E4CA-58F3-431B-AD04-D487C91FFBB8}"/>
          </ac:picMkLst>
        </pc:picChg>
        <pc:picChg chg="add del">
          <ac:chgData name="A Fox" userId="082dcf85f8043c6a" providerId="LiveId" clId="{57300375-1190-4066-B441-B2925720023D}" dt="2021-10-19T14:28:25.548" v="1457" actId="26606"/>
          <ac:picMkLst>
            <pc:docMk/>
            <pc:sldMk cId="2666015980" sldId="264"/>
            <ac:picMk id="9" creationId="{6ECDD1C7-3E51-40DC-8B85-24AA12A39173}"/>
          </ac:picMkLst>
        </pc:picChg>
        <pc:picChg chg="add del">
          <ac:chgData name="A Fox" userId="082dcf85f8043c6a" providerId="LiveId" clId="{57300375-1190-4066-B441-B2925720023D}" dt="2021-10-19T14:28:25.548" v="1457" actId="26606"/>
          <ac:picMkLst>
            <pc:docMk/>
            <pc:sldMk cId="2666015980" sldId="264"/>
            <ac:picMk id="11" creationId="{926BC0C6-2E6A-4FE0-8465-4642D24063F2}"/>
          </ac:picMkLst>
        </pc:picChg>
        <pc:picChg chg="add del">
          <ac:chgData name="A Fox" userId="082dcf85f8043c6a" providerId="LiveId" clId="{57300375-1190-4066-B441-B2925720023D}" dt="2021-10-19T14:28:25.548" v="1457" actId="26606"/>
          <ac:picMkLst>
            <pc:docMk/>
            <pc:sldMk cId="2666015980" sldId="264"/>
            <ac:picMk id="17" creationId="{0CE42A09-4F29-4DF7-BE2A-F91C882A27AD}"/>
          </ac:picMkLst>
        </pc:picChg>
        <pc:picChg chg="add del">
          <ac:chgData name="A Fox" userId="082dcf85f8043c6a" providerId="LiveId" clId="{57300375-1190-4066-B441-B2925720023D}" dt="2021-10-19T17:04:21.160" v="2023"/>
          <ac:picMkLst>
            <pc:docMk/>
            <pc:sldMk cId="2666015980" sldId="264"/>
            <ac:picMk id="19" creationId="{6ECDD1C7-3E51-40DC-8B85-24AA12A39173}"/>
          </ac:picMkLst>
        </pc:picChg>
        <pc:picChg chg="add del">
          <ac:chgData name="A Fox" userId="082dcf85f8043c6a" providerId="LiveId" clId="{57300375-1190-4066-B441-B2925720023D}" dt="2021-10-19T17:04:21.160" v="2023"/>
          <ac:picMkLst>
            <pc:docMk/>
            <pc:sldMk cId="2666015980" sldId="264"/>
            <ac:picMk id="20" creationId="{926BC0C6-2E6A-4FE0-8465-4642D24063F2}"/>
          </ac:picMkLst>
        </pc:picChg>
        <pc:picChg chg="add del">
          <ac:chgData name="A Fox" userId="082dcf85f8043c6a" providerId="LiveId" clId="{57300375-1190-4066-B441-B2925720023D}" dt="2021-10-19T17:04:21.160" v="2023"/>
          <ac:picMkLst>
            <pc:docMk/>
            <pc:sldMk cId="2666015980" sldId="264"/>
            <ac:picMk id="23" creationId="{3C686525-A4A6-4614-8AEE-CF21B8F2AAF4}"/>
          </ac:picMkLst>
        </pc:picChg>
        <pc:cxnChg chg="add mod">
          <ac:chgData name="A Fox" userId="082dcf85f8043c6a" providerId="LiveId" clId="{57300375-1190-4066-B441-B2925720023D}" dt="2021-10-19T17:19:06.764" v="2190" actId="14100"/>
          <ac:cxnSpMkLst>
            <pc:docMk/>
            <pc:sldMk cId="2666015980" sldId="264"/>
            <ac:cxnSpMk id="9" creationId="{E0B56BF7-080D-44FC-9BB0-4FBA26BCFE83}"/>
          </ac:cxnSpMkLst>
        </pc:cxnChg>
        <pc:cxnChg chg="add del">
          <ac:chgData name="A Fox" userId="082dcf85f8043c6a" providerId="LiveId" clId="{57300375-1190-4066-B441-B2925720023D}" dt="2021-10-19T14:28:25.548" v="1457" actId="26606"/>
          <ac:cxnSpMkLst>
            <pc:docMk/>
            <pc:sldMk cId="2666015980" sldId="264"/>
            <ac:cxnSpMk id="15" creationId="{6FE641DB-A503-41DE-ACA6-36B41C6C2BE9}"/>
          </ac:cxnSpMkLst>
        </pc:cxnChg>
        <pc:cxnChg chg="add del">
          <ac:chgData name="A Fox" userId="082dcf85f8043c6a" providerId="LiveId" clId="{57300375-1190-4066-B441-B2925720023D}" dt="2021-10-19T17:04:21.160" v="2023"/>
          <ac:cxnSpMkLst>
            <pc:docMk/>
            <pc:sldMk cId="2666015980" sldId="264"/>
            <ac:cxnSpMk id="22" creationId="{AD0EF22F-5D3C-4240-8C32-1B20803E5A89}"/>
          </ac:cxnSpMkLst>
        </pc:cxnChg>
      </pc:sldChg>
      <pc:sldChg chg="addSp modSp new mod modTransition modAnim">
        <pc:chgData name="A Fox" userId="082dcf85f8043c6a" providerId="LiveId" clId="{57300375-1190-4066-B441-B2925720023D}" dt="2021-10-19T17:06:04.511" v="2033"/>
        <pc:sldMkLst>
          <pc:docMk/>
          <pc:sldMk cId="4098181393" sldId="265"/>
        </pc:sldMkLst>
        <pc:spChg chg="mod">
          <ac:chgData name="A Fox" userId="082dcf85f8043c6a" providerId="LiveId" clId="{57300375-1190-4066-B441-B2925720023D}" dt="2021-10-19T17:06:04.511" v="2033"/>
          <ac:spMkLst>
            <pc:docMk/>
            <pc:sldMk cId="4098181393" sldId="265"/>
            <ac:spMk id="2" creationId="{8CFE47B9-BB54-46E5-9A42-7D35FF1520FD}"/>
          </ac:spMkLst>
        </pc:spChg>
        <pc:spChg chg="mod">
          <ac:chgData name="A Fox" userId="082dcf85f8043c6a" providerId="LiveId" clId="{57300375-1190-4066-B441-B2925720023D}" dt="2021-10-19T17:06:04.511" v="2033"/>
          <ac:spMkLst>
            <pc:docMk/>
            <pc:sldMk cId="4098181393" sldId="265"/>
            <ac:spMk id="3" creationId="{A8750213-CD66-46D2-9399-27412D90B013}"/>
          </ac:spMkLst>
        </pc:spChg>
        <pc:picChg chg="add mod">
          <ac:chgData name="A Fox" userId="082dcf85f8043c6a" providerId="LiveId" clId="{57300375-1190-4066-B441-B2925720023D}" dt="2021-10-19T14:32:33.375" v="1522" actId="1076"/>
          <ac:picMkLst>
            <pc:docMk/>
            <pc:sldMk cId="4098181393" sldId="265"/>
            <ac:picMk id="4" creationId="{EF0DFF5D-CCD5-4FC6-B103-FA185A1C4B4C}"/>
          </ac:picMkLst>
        </pc:picChg>
        <pc:picChg chg="add mod">
          <ac:chgData name="A Fox" userId="082dcf85f8043c6a" providerId="LiveId" clId="{57300375-1190-4066-B441-B2925720023D}" dt="2021-10-19T14:34:34.914" v="1525" actId="1076"/>
          <ac:picMkLst>
            <pc:docMk/>
            <pc:sldMk cId="4098181393" sldId="265"/>
            <ac:picMk id="5" creationId="{59369F5E-A79B-46CF-83D3-3B65F531DBFC}"/>
          </ac:picMkLst>
        </pc:picChg>
      </pc:sldChg>
      <pc:sldChg chg="addSp modSp new mod modTransition modAnim">
        <pc:chgData name="A Fox" userId="082dcf85f8043c6a" providerId="LiveId" clId="{57300375-1190-4066-B441-B2925720023D}" dt="2021-10-19T17:06:04.511" v="2033"/>
        <pc:sldMkLst>
          <pc:docMk/>
          <pc:sldMk cId="3000527300" sldId="266"/>
        </pc:sldMkLst>
        <pc:spChg chg="mod">
          <ac:chgData name="A Fox" userId="082dcf85f8043c6a" providerId="LiveId" clId="{57300375-1190-4066-B441-B2925720023D}" dt="2021-10-19T17:06:04.511" v="2033"/>
          <ac:spMkLst>
            <pc:docMk/>
            <pc:sldMk cId="3000527300" sldId="266"/>
            <ac:spMk id="2" creationId="{743E2B03-407A-443B-999E-440A859A034A}"/>
          </ac:spMkLst>
        </pc:spChg>
        <pc:spChg chg="add mod">
          <ac:chgData name="A Fox" userId="082dcf85f8043c6a" providerId="LiveId" clId="{57300375-1190-4066-B441-B2925720023D}" dt="2021-10-19T14:41:02.463" v="1604" actId="12"/>
          <ac:spMkLst>
            <pc:docMk/>
            <pc:sldMk cId="3000527300" sldId="266"/>
            <ac:spMk id="5" creationId="{2E819B3D-E818-4773-9BC6-98BCF4A64880}"/>
          </ac:spMkLst>
        </pc:spChg>
        <pc:picChg chg="add mod">
          <ac:chgData name="A Fox" userId="082dcf85f8043c6a" providerId="LiveId" clId="{57300375-1190-4066-B441-B2925720023D}" dt="2021-10-19T14:41:28.829" v="1608" actId="11530"/>
          <ac:picMkLst>
            <pc:docMk/>
            <pc:sldMk cId="3000527300" sldId="266"/>
            <ac:picMk id="4" creationId="{582CB19C-395F-4532-83BE-DAB1B80E598F}"/>
          </ac:picMkLst>
        </pc:picChg>
      </pc:sldChg>
      <pc:sldChg chg="addSp delSp modSp new mod modTransition modAnim">
        <pc:chgData name="A Fox" userId="082dcf85f8043c6a" providerId="LiveId" clId="{57300375-1190-4066-B441-B2925720023D}" dt="2021-10-19T17:17:40.443" v="2182"/>
        <pc:sldMkLst>
          <pc:docMk/>
          <pc:sldMk cId="4133251376" sldId="267"/>
        </pc:sldMkLst>
        <pc:spChg chg="mod">
          <ac:chgData name="A Fox" userId="082dcf85f8043c6a" providerId="LiveId" clId="{57300375-1190-4066-B441-B2925720023D}" dt="2021-10-19T14:45:15.344" v="1652" actId="20577"/>
          <ac:spMkLst>
            <pc:docMk/>
            <pc:sldMk cId="4133251376" sldId="267"/>
            <ac:spMk id="2" creationId="{766F3243-A624-4F2B-ABE1-AB2806F9D504}"/>
          </ac:spMkLst>
        </pc:spChg>
        <pc:spChg chg="mod">
          <ac:chgData name="A Fox" userId="082dcf85f8043c6a" providerId="LiveId" clId="{57300375-1190-4066-B441-B2925720023D}" dt="2021-10-19T14:50:44.128" v="1721" actId="20577"/>
          <ac:spMkLst>
            <pc:docMk/>
            <pc:sldMk cId="4133251376" sldId="267"/>
            <ac:spMk id="3" creationId="{2834F945-B9B3-4EF1-9416-262E82C2A0FF}"/>
          </ac:spMkLst>
        </pc:spChg>
        <pc:spChg chg="add del mod">
          <ac:chgData name="A Fox" userId="082dcf85f8043c6a" providerId="LiveId" clId="{57300375-1190-4066-B441-B2925720023D}" dt="2021-10-19T14:47:39.208" v="1656"/>
          <ac:spMkLst>
            <pc:docMk/>
            <pc:sldMk cId="4133251376" sldId="267"/>
            <ac:spMk id="5" creationId="{E2BB70CE-1B28-4689-A398-C903634FA3C6}"/>
          </ac:spMkLst>
        </pc:spChg>
        <pc:picChg chg="add mod">
          <ac:chgData name="A Fox" userId="082dcf85f8043c6a" providerId="LiveId" clId="{57300375-1190-4066-B441-B2925720023D}" dt="2021-10-19T14:47:50.586" v="1660" actId="1076"/>
          <ac:picMkLst>
            <pc:docMk/>
            <pc:sldMk cId="4133251376" sldId="267"/>
            <ac:picMk id="7" creationId="{18342729-31FF-499C-BD67-2967162D81DB}"/>
          </ac:picMkLst>
        </pc:picChg>
      </pc:sldChg>
      <pc:sldChg chg="addSp delSp modSp new mod modTransition setBg setClrOvrMap delDesignElem">
        <pc:chgData name="A Fox" userId="082dcf85f8043c6a" providerId="LiveId" clId="{57300375-1190-4066-B441-B2925720023D}" dt="2021-10-19T17:17:12.183" v="2180" actId="26606"/>
        <pc:sldMkLst>
          <pc:docMk/>
          <pc:sldMk cId="783641375" sldId="268"/>
        </pc:sldMkLst>
        <pc:spChg chg="mod">
          <ac:chgData name="A Fox" userId="082dcf85f8043c6a" providerId="LiveId" clId="{57300375-1190-4066-B441-B2925720023D}" dt="2021-10-19T17:17:12.183" v="2180" actId="26606"/>
          <ac:spMkLst>
            <pc:docMk/>
            <pc:sldMk cId="783641375" sldId="268"/>
            <ac:spMk id="2" creationId="{1C7A12F1-5C22-4845-A19F-38FBCD08975E}"/>
          </ac:spMkLst>
        </pc:spChg>
        <pc:spChg chg="mod">
          <ac:chgData name="A Fox" userId="082dcf85f8043c6a" providerId="LiveId" clId="{57300375-1190-4066-B441-B2925720023D}" dt="2021-10-19T15:01:29.309" v="1784" actId="26606"/>
          <ac:spMkLst>
            <pc:docMk/>
            <pc:sldMk cId="783641375" sldId="268"/>
            <ac:spMk id="3" creationId="{4B65A7FB-C92C-41C1-A64D-9F881E3C72F9}"/>
          </ac:spMkLst>
        </pc:spChg>
        <pc:spChg chg="add">
          <ac:chgData name="A Fox" userId="082dcf85f8043c6a" providerId="LiveId" clId="{57300375-1190-4066-B441-B2925720023D}" dt="2021-10-19T17:17:12.183" v="2180" actId="26606"/>
          <ac:spMkLst>
            <pc:docMk/>
            <pc:sldMk cId="783641375" sldId="268"/>
            <ac:spMk id="9" creationId="{077D6507-8E8D-40E1-A7B9-63012EF9492F}"/>
          </ac:spMkLst>
        </pc:spChg>
        <pc:spChg chg="add del">
          <ac:chgData name="A Fox" userId="082dcf85f8043c6a" providerId="LiveId" clId="{57300375-1190-4066-B441-B2925720023D}" dt="2021-10-19T17:04:21.160" v="2023"/>
          <ac:spMkLst>
            <pc:docMk/>
            <pc:sldMk cId="783641375" sldId="268"/>
            <ac:spMk id="14" creationId="{077D6507-8E8D-40E1-A7B9-63012EF9492F}"/>
          </ac:spMkLst>
        </pc:spChg>
        <pc:picChg chg="add mod ord">
          <ac:chgData name="A Fox" userId="082dcf85f8043c6a" providerId="LiveId" clId="{57300375-1190-4066-B441-B2925720023D}" dt="2021-10-19T15:01:29.309" v="1784" actId="26606"/>
          <ac:picMkLst>
            <pc:docMk/>
            <pc:sldMk cId="783641375" sldId="268"/>
            <ac:picMk id="5" creationId="{9DB313B4-D6DE-4AAA-93F2-BA039CA80C7B}"/>
          </ac:picMkLst>
        </pc:picChg>
        <pc:picChg chg="add">
          <ac:chgData name="A Fox" userId="082dcf85f8043c6a" providerId="LiveId" clId="{57300375-1190-4066-B441-B2925720023D}" dt="2021-10-19T17:17:12.183" v="2180" actId="26606"/>
          <ac:picMkLst>
            <pc:docMk/>
            <pc:sldMk cId="783641375" sldId="268"/>
            <ac:picMk id="7" creationId="{5DE20DFA-89DB-4DCD-9C6A-E6F94CA75495}"/>
          </ac:picMkLst>
        </pc:picChg>
        <pc:picChg chg="add">
          <ac:chgData name="A Fox" userId="082dcf85f8043c6a" providerId="LiveId" clId="{57300375-1190-4066-B441-B2925720023D}" dt="2021-10-19T17:17:12.183" v="2180" actId="26606"/>
          <ac:picMkLst>
            <pc:docMk/>
            <pc:sldMk cId="783641375" sldId="268"/>
            <ac:picMk id="8" creationId="{B606DC21-B3AA-4AE9-844F-E667E84438D4}"/>
          </ac:picMkLst>
        </pc:picChg>
        <pc:picChg chg="add del">
          <ac:chgData name="A Fox" userId="082dcf85f8043c6a" providerId="LiveId" clId="{57300375-1190-4066-B441-B2925720023D}" dt="2021-10-19T17:04:21.160" v="2023"/>
          <ac:picMkLst>
            <pc:docMk/>
            <pc:sldMk cId="783641375" sldId="268"/>
            <ac:picMk id="10" creationId="{5DE20DFA-89DB-4DCD-9C6A-E6F94CA75495}"/>
          </ac:picMkLst>
        </pc:picChg>
        <pc:picChg chg="add del">
          <ac:chgData name="A Fox" userId="082dcf85f8043c6a" providerId="LiveId" clId="{57300375-1190-4066-B441-B2925720023D}" dt="2021-10-19T17:04:21.160" v="2023"/>
          <ac:picMkLst>
            <pc:docMk/>
            <pc:sldMk cId="783641375" sldId="268"/>
            <ac:picMk id="12" creationId="{B606DC21-B3AA-4AE9-844F-E667E84438D4}"/>
          </ac:picMkLst>
        </pc:picChg>
      </pc:sldChg>
      <pc:sldChg chg="addSp delSp modSp new mod modTransition setBg addAnim delAnim modAnim setClrOvrMap">
        <pc:chgData name="A Fox" userId="082dcf85f8043c6a" providerId="LiveId" clId="{57300375-1190-4066-B441-B2925720023D}" dt="2021-10-19T17:27:55.070" v="2251" actId="11530"/>
        <pc:sldMkLst>
          <pc:docMk/>
          <pc:sldMk cId="2462861556" sldId="269"/>
        </pc:sldMkLst>
        <pc:spChg chg="mod ord">
          <ac:chgData name="A Fox" userId="082dcf85f8043c6a" providerId="LiveId" clId="{57300375-1190-4066-B441-B2925720023D}" dt="2021-10-19T17:06:04.511" v="2033"/>
          <ac:spMkLst>
            <pc:docMk/>
            <pc:sldMk cId="2462861556" sldId="269"/>
            <ac:spMk id="2" creationId="{B6F56BC2-398A-4C9B-940F-4F3BB1F62FED}"/>
          </ac:spMkLst>
        </pc:spChg>
        <pc:spChg chg="add del">
          <ac:chgData name="A Fox" userId="082dcf85f8043c6a" providerId="LiveId" clId="{57300375-1190-4066-B441-B2925720023D}" dt="2021-10-19T15:05:47.250" v="1808" actId="26606"/>
          <ac:spMkLst>
            <pc:docMk/>
            <pc:sldMk cId="2462861556" sldId="269"/>
            <ac:spMk id="13" creationId="{2C5851B6-07BB-4420-BAA9-863ACD7F786B}"/>
          </ac:spMkLst>
        </pc:spChg>
        <pc:spChg chg="add del">
          <ac:chgData name="A Fox" userId="082dcf85f8043c6a" providerId="LiveId" clId="{57300375-1190-4066-B441-B2925720023D}" dt="2021-10-19T15:05:47.250" v="1808" actId="26606"/>
          <ac:spMkLst>
            <pc:docMk/>
            <pc:sldMk cId="2462861556" sldId="269"/>
            <ac:spMk id="15" creationId="{D72FA2D6-2DFB-4D35-BBB9-ADC970BF977E}"/>
          </ac:spMkLst>
        </pc:spChg>
        <pc:spChg chg="add del">
          <ac:chgData name="A Fox" userId="082dcf85f8043c6a" providerId="LiveId" clId="{57300375-1190-4066-B441-B2925720023D}" dt="2021-10-19T15:05:47.783" v="1811" actId="26606"/>
          <ac:spMkLst>
            <pc:docMk/>
            <pc:sldMk cId="2462861556" sldId="269"/>
            <ac:spMk id="17" creationId="{F51F80E8-0CAC-410E-B59A-29FDDC357ED4}"/>
          </ac:spMkLst>
        </pc:spChg>
        <pc:spChg chg="add del">
          <ac:chgData name="A Fox" userId="082dcf85f8043c6a" providerId="LiveId" clId="{57300375-1190-4066-B441-B2925720023D}" dt="2021-10-19T15:05:47.783" v="1811" actId="26606"/>
          <ac:spMkLst>
            <pc:docMk/>
            <pc:sldMk cId="2462861556" sldId="269"/>
            <ac:spMk id="20" creationId="{A7244538-290E-40DA-A93A-14BB3E6CF173}"/>
          </ac:spMkLst>
        </pc:spChg>
        <pc:spChg chg="add del">
          <ac:chgData name="A Fox" userId="082dcf85f8043c6a" providerId="LiveId" clId="{57300375-1190-4066-B441-B2925720023D}" dt="2021-10-19T15:05:47.783" v="1811" actId="26606"/>
          <ac:spMkLst>
            <pc:docMk/>
            <pc:sldMk cId="2462861556" sldId="269"/>
            <ac:spMk id="21" creationId="{AB1DF3B3-9DBC-445D-AE4E-A62E5A9B85D5}"/>
          </ac:spMkLst>
        </pc:spChg>
        <pc:spChg chg="add del">
          <ac:chgData name="A Fox" userId="082dcf85f8043c6a" providerId="LiveId" clId="{57300375-1190-4066-B441-B2925720023D}" dt="2021-10-19T15:05:50.037" v="1813" actId="26606"/>
          <ac:spMkLst>
            <pc:docMk/>
            <pc:sldMk cId="2462861556" sldId="269"/>
            <ac:spMk id="25" creationId="{2C5851B6-07BB-4420-BAA9-863ACD7F786B}"/>
          </ac:spMkLst>
        </pc:spChg>
        <pc:spChg chg="add del">
          <ac:chgData name="A Fox" userId="082dcf85f8043c6a" providerId="LiveId" clId="{57300375-1190-4066-B441-B2925720023D}" dt="2021-10-19T15:05:50.037" v="1813" actId="26606"/>
          <ac:spMkLst>
            <pc:docMk/>
            <pc:sldMk cId="2462861556" sldId="269"/>
            <ac:spMk id="26" creationId="{D72FA2D6-2DFB-4D35-BBB9-ADC970BF977E}"/>
          </ac:spMkLst>
        </pc:spChg>
        <pc:spChg chg="add del">
          <ac:chgData name="A Fox" userId="082dcf85f8043c6a" providerId="LiveId" clId="{57300375-1190-4066-B441-B2925720023D}" dt="2021-10-19T15:06:08.576" v="1822" actId="26606"/>
          <ac:spMkLst>
            <pc:docMk/>
            <pc:sldMk cId="2462861556" sldId="269"/>
            <ac:spMk id="30" creationId="{077D6507-8E8D-40E1-A7B9-63012EF9492F}"/>
          </ac:spMkLst>
        </pc:spChg>
        <pc:spChg chg="add del">
          <ac:chgData name="A Fox" userId="082dcf85f8043c6a" providerId="LiveId" clId="{57300375-1190-4066-B441-B2925720023D}" dt="2021-10-19T15:06:07.550" v="1820" actId="26606"/>
          <ac:spMkLst>
            <pc:docMk/>
            <pc:sldMk cId="2462861556" sldId="269"/>
            <ac:spMk id="39" creationId="{2C5851B6-07BB-4420-BAA9-863ACD7F786B}"/>
          </ac:spMkLst>
        </pc:spChg>
        <pc:spChg chg="add del">
          <ac:chgData name="A Fox" userId="082dcf85f8043c6a" providerId="LiveId" clId="{57300375-1190-4066-B441-B2925720023D}" dt="2021-10-19T15:06:07.550" v="1820" actId="26606"/>
          <ac:spMkLst>
            <pc:docMk/>
            <pc:sldMk cId="2462861556" sldId="269"/>
            <ac:spMk id="41" creationId="{D72FA2D6-2DFB-4D35-BBB9-ADC970BF977E}"/>
          </ac:spMkLst>
        </pc:spChg>
        <pc:picChg chg="add mod ord">
          <ac:chgData name="A Fox" userId="082dcf85f8043c6a" providerId="LiveId" clId="{57300375-1190-4066-B441-B2925720023D}" dt="2021-10-19T15:06:13.546" v="1824" actId="1076"/>
          <ac:picMkLst>
            <pc:docMk/>
            <pc:sldMk cId="2462861556" sldId="269"/>
            <ac:picMk id="4" creationId="{96CF3EAE-D1FC-420E-8F7A-F9C68737EF06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6" creationId="{07585506-EB4E-44E3-B5A5-DA457211850A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8" creationId="{00399CF3-8D49-4EF1-8410-151DBA384FCF}"/>
          </ac:picMkLst>
        </pc:picChg>
        <pc:picChg chg="add del">
          <ac:chgData name="A Fox" userId="082dcf85f8043c6a" providerId="LiveId" clId="{57300375-1190-4066-B441-B2925720023D}" dt="2021-10-19T15:05:47.250" v="1808" actId="26606"/>
          <ac:picMkLst>
            <pc:docMk/>
            <pc:sldMk cId="2462861556" sldId="269"/>
            <ac:picMk id="9" creationId="{5DE20DFA-89DB-4DCD-9C6A-E6F94CA75495}"/>
          </ac:picMkLst>
        </pc:picChg>
        <pc:picChg chg="add del">
          <ac:chgData name="A Fox" userId="082dcf85f8043c6a" providerId="LiveId" clId="{57300375-1190-4066-B441-B2925720023D}" dt="2021-10-19T15:05:47.250" v="1808" actId="26606"/>
          <ac:picMkLst>
            <pc:docMk/>
            <pc:sldMk cId="2462861556" sldId="269"/>
            <ac:picMk id="11" creationId="{B606DC21-B3AA-4AE9-844F-E667E84438D4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12" creationId="{ACD07535-1EB7-4F85-ADBB-590AAA0FDA11}"/>
          </ac:picMkLst>
        </pc:picChg>
        <pc:picChg chg="add mod">
          <ac:chgData name="A Fox" userId="082dcf85f8043c6a" providerId="LiveId" clId="{57300375-1190-4066-B441-B2925720023D}" dt="2021-10-19T15:14:12.917" v="1859" actId="1076"/>
          <ac:picMkLst>
            <pc:docMk/>
            <pc:sldMk cId="2462861556" sldId="269"/>
            <ac:picMk id="16" creationId="{43F57622-EE6F-489D-87B0-281D018B9768}"/>
          </ac:picMkLst>
        </pc:picChg>
        <pc:picChg chg="add del">
          <ac:chgData name="A Fox" userId="082dcf85f8043c6a" providerId="LiveId" clId="{57300375-1190-4066-B441-B2925720023D}" dt="2021-10-19T15:05:47.783" v="1811" actId="26606"/>
          <ac:picMkLst>
            <pc:docMk/>
            <pc:sldMk cId="2462861556" sldId="269"/>
            <ac:picMk id="18" creationId="{5DE20DFA-89DB-4DCD-9C6A-E6F94CA75495}"/>
          </ac:picMkLst>
        </pc:picChg>
        <pc:picChg chg="add del">
          <ac:chgData name="A Fox" userId="082dcf85f8043c6a" providerId="LiveId" clId="{57300375-1190-4066-B441-B2925720023D}" dt="2021-10-19T15:05:47.783" v="1811" actId="26606"/>
          <ac:picMkLst>
            <pc:docMk/>
            <pc:sldMk cId="2462861556" sldId="269"/>
            <ac:picMk id="19" creationId="{B606DC21-B3AA-4AE9-844F-E667E84438D4}"/>
          </ac:picMkLst>
        </pc:picChg>
        <pc:picChg chg="add del">
          <ac:chgData name="A Fox" userId="082dcf85f8043c6a" providerId="LiveId" clId="{57300375-1190-4066-B441-B2925720023D}" dt="2021-10-19T15:05:50.037" v="1813" actId="26606"/>
          <ac:picMkLst>
            <pc:docMk/>
            <pc:sldMk cId="2462861556" sldId="269"/>
            <ac:picMk id="23" creationId="{5DE20DFA-89DB-4DCD-9C6A-E6F94CA75495}"/>
          </ac:picMkLst>
        </pc:picChg>
        <pc:picChg chg="add del">
          <ac:chgData name="A Fox" userId="082dcf85f8043c6a" providerId="LiveId" clId="{57300375-1190-4066-B441-B2925720023D}" dt="2021-10-19T15:05:50.037" v="1813" actId="26606"/>
          <ac:picMkLst>
            <pc:docMk/>
            <pc:sldMk cId="2462861556" sldId="269"/>
            <ac:picMk id="24" creationId="{B606DC21-B3AA-4AE9-844F-E667E84438D4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27" creationId="{9C205D4F-B1F7-4601-86BB-AF4F5CD635C4}"/>
          </ac:picMkLst>
        </pc:picChg>
        <pc:picChg chg="add del">
          <ac:chgData name="A Fox" userId="082dcf85f8043c6a" providerId="LiveId" clId="{57300375-1190-4066-B441-B2925720023D}" dt="2021-10-19T15:06:08.576" v="1822" actId="26606"/>
          <ac:picMkLst>
            <pc:docMk/>
            <pc:sldMk cId="2462861556" sldId="269"/>
            <ac:picMk id="28" creationId="{5DE20DFA-89DB-4DCD-9C6A-E6F94CA75495}"/>
          </ac:picMkLst>
        </pc:picChg>
        <pc:picChg chg="add del">
          <ac:chgData name="A Fox" userId="082dcf85f8043c6a" providerId="LiveId" clId="{57300375-1190-4066-B441-B2925720023D}" dt="2021-10-19T15:06:08.576" v="1822" actId="26606"/>
          <ac:picMkLst>
            <pc:docMk/>
            <pc:sldMk cId="2462861556" sldId="269"/>
            <ac:picMk id="29" creationId="{B606DC21-B3AA-4AE9-844F-E667E84438D4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32" creationId="{A1FF0950-01BB-4301-AC64-8203123325F8}"/>
          </ac:picMkLst>
        </pc:picChg>
        <pc:picChg chg="add del mod">
          <ac:chgData name="A Fox" userId="082dcf85f8043c6a" providerId="LiveId" clId="{57300375-1190-4066-B441-B2925720023D}" dt="2021-10-19T15:12:37.710" v="1839" actId="22"/>
          <ac:picMkLst>
            <pc:docMk/>
            <pc:sldMk cId="2462861556" sldId="269"/>
            <ac:picMk id="34" creationId="{EAC35108-2774-4565-9047-039290254E21}"/>
          </ac:picMkLst>
        </pc:picChg>
        <pc:picChg chg="add del">
          <ac:chgData name="A Fox" userId="082dcf85f8043c6a" providerId="LiveId" clId="{57300375-1190-4066-B441-B2925720023D}" dt="2021-10-19T15:06:07.550" v="1820" actId="26606"/>
          <ac:picMkLst>
            <pc:docMk/>
            <pc:sldMk cId="2462861556" sldId="269"/>
            <ac:picMk id="35" creationId="{5DE20DFA-89DB-4DCD-9C6A-E6F94CA75495}"/>
          </ac:picMkLst>
        </pc:picChg>
        <pc:picChg chg="add del">
          <ac:chgData name="A Fox" userId="082dcf85f8043c6a" providerId="LiveId" clId="{57300375-1190-4066-B441-B2925720023D}" dt="2021-10-19T15:06:07.550" v="1820" actId="26606"/>
          <ac:picMkLst>
            <pc:docMk/>
            <pc:sldMk cId="2462861556" sldId="269"/>
            <ac:picMk id="37" creationId="{B606DC21-B3AA-4AE9-844F-E667E84438D4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38" creationId="{C7169A8C-53CA-42C8-9215-6FD3AE5039B7}"/>
          </ac:picMkLst>
        </pc:picChg>
        <pc:picChg chg="add del mod">
          <ac:chgData name="A Fox" userId="082dcf85f8043c6a" providerId="LiveId" clId="{57300375-1190-4066-B441-B2925720023D}" dt="2021-10-19T15:16:15.255" v="1863" actId="478"/>
          <ac:picMkLst>
            <pc:docMk/>
            <pc:sldMk cId="2462861556" sldId="269"/>
            <ac:picMk id="42" creationId="{BF864CBD-83DE-4325-9FEE-ED60BC5583D6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44" creationId="{AC75C9C9-9CBE-4800-9C3F-03CB15F44A78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46" creationId="{367C4DB5-5978-47F4-9ED6-98BDB27922AB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48" creationId="{5DD258D5-E5F3-4716-BAF4-6DCF0B11B017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50" creationId="{F78473F5-76BB-45C2-A87C-06ADC6025446}"/>
          </ac:picMkLst>
        </pc:picChg>
        <pc:picChg chg="add mod">
          <ac:chgData name="A Fox" userId="082dcf85f8043c6a" providerId="LiveId" clId="{57300375-1190-4066-B441-B2925720023D}" dt="2021-10-19T17:27:55.070" v="2251" actId="11530"/>
          <ac:picMkLst>
            <pc:docMk/>
            <pc:sldMk cId="2462861556" sldId="269"/>
            <ac:picMk id="52" creationId="{0537C3D4-7CE4-4178-96A8-9BCB2E2191B6}"/>
          </ac:picMkLst>
        </pc:picChg>
      </pc:sldChg>
      <pc:sldChg chg="new del">
        <pc:chgData name="A Fox" userId="082dcf85f8043c6a" providerId="LiveId" clId="{57300375-1190-4066-B441-B2925720023D}" dt="2021-10-19T15:05:10.686" v="1793" actId="47"/>
        <pc:sldMkLst>
          <pc:docMk/>
          <pc:sldMk cId="3107486950" sldId="269"/>
        </pc:sldMkLst>
      </pc:sldChg>
      <pc:sldChg chg="addSp modSp new mod ord modTransition modAnim">
        <pc:chgData name="A Fox" userId="082dcf85f8043c6a" providerId="LiveId" clId="{57300375-1190-4066-B441-B2925720023D}" dt="2021-10-19T17:53:05.813" v="2253"/>
        <pc:sldMkLst>
          <pc:docMk/>
          <pc:sldMk cId="1801607502" sldId="270"/>
        </pc:sldMkLst>
        <pc:spChg chg="mod">
          <ac:chgData name="A Fox" userId="082dcf85f8043c6a" providerId="LiveId" clId="{57300375-1190-4066-B441-B2925720023D}" dt="2021-10-19T17:19:49.318" v="2249" actId="20577"/>
          <ac:spMkLst>
            <pc:docMk/>
            <pc:sldMk cId="1801607502" sldId="270"/>
            <ac:spMk id="2" creationId="{A13FB6A1-E8EE-4EB6-ADC7-92089082B00A}"/>
          </ac:spMkLst>
        </pc:spChg>
        <pc:picChg chg="add mod">
          <ac:chgData name="A Fox" userId="082dcf85f8043c6a" providerId="LiveId" clId="{57300375-1190-4066-B441-B2925720023D}" dt="2021-10-19T17:11:54.977" v="2145" actId="1076"/>
          <ac:picMkLst>
            <pc:docMk/>
            <pc:sldMk cId="1801607502" sldId="270"/>
            <ac:picMk id="4" creationId="{8F86CEC4-2A84-4B0D-B2EE-1F85B7C6E4CF}"/>
          </ac:picMkLst>
        </pc:picChg>
        <pc:picChg chg="add mod">
          <ac:chgData name="A Fox" userId="082dcf85f8043c6a" providerId="LiveId" clId="{57300375-1190-4066-B441-B2925720023D}" dt="2021-10-19T17:13:42.587" v="2156" actId="1076"/>
          <ac:picMkLst>
            <pc:docMk/>
            <pc:sldMk cId="1801607502" sldId="270"/>
            <ac:picMk id="6" creationId="{060D99CE-A9AE-4CAB-96F5-D2D1C7CD1B6D}"/>
          </ac:picMkLst>
        </pc:picChg>
        <pc:picChg chg="add mod">
          <ac:chgData name="A Fox" userId="082dcf85f8043c6a" providerId="LiveId" clId="{57300375-1190-4066-B441-B2925720023D}" dt="2021-10-19T17:13:45.903" v="2157" actId="1076"/>
          <ac:picMkLst>
            <pc:docMk/>
            <pc:sldMk cId="1801607502" sldId="270"/>
            <ac:picMk id="8" creationId="{CA7F9461-51AD-47E6-842C-584833993C88}"/>
          </ac:picMkLst>
        </pc:picChg>
        <pc:picChg chg="add mod">
          <ac:chgData name="A Fox" userId="082dcf85f8043c6a" providerId="LiveId" clId="{57300375-1190-4066-B441-B2925720023D}" dt="2021-10-19T17:14:13.361" v="2166" actId="11530"/>
          <ac:picMkLst>
            <pc:docMk/>
            <pc:sldMk cId="1801607502" sldId="270"/>
            <ac:picMk id="9" creationId="{2F8E1C53-C941-4820-BC2F-C7D0E9F9B7EA}"/>
          </ac:picMkLst>
        </pc:picChg>
      </pc:sldChg>
      <pc:sldMasterChg chg="del delSldLayout">
        <pc:chgData name="A Fox" userId="082dcf85f8043c6a" providerId="LiveId" clId="{57300375-1190-4066-B441-B2925720023D}" dt="2021-10-10T09:19:34.709" v="3" actId="26606"/>
        <pc:sldMasterMkLst>
          <pc:docMk/>
          <pc:sldMasterMk cId="2769943042" sldId="2147483678"/>
        </pc:sldMasterMkLst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385820182" sldId="2147483679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721984590" sldId="2147483680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1227901995" sldId="2147483681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911592807" sldId="2147483682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433275308" sldId="2147483683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1156572082" sldId="2147483684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569840335" sldId="2147483685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4272866461" sldId="2147483686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2901467125" sldId="2147483687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3732964739" sldId="2147483688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3996717624" sldId="2147483689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2543143285" sldId="2147483690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1701648767" sldId="2147483691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3156410791" sldId="2147483692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3584001989" sldId="2147483693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863383444" sldId="2147483694"/>
          </pc:sldLayoutMkLst>
        </pc:sldLayoutChg>
        <pc:sldLayoutChg chg="del">
          <pc:chgData name="A Fox" userId="082dcf85f8043c6a" providerId="LiveId" clId="{57300375-1190-4066-B441-B2925720023D}" dt="2021-10-10T09:19:34.709" v="3" actId="26606"/>
          <pc:sldLayoutMkLst>
            <pc:docMk/>
            <pc:sldMasterMk cId="2769943042" sldId="2147483678"/>
            <pc:sldLayoutMk cId="161214143" sldId="2147483695"/>
          </pc:sldLayoutMkLst>
        </pc:sldLayoutChg>
      </pc:sldMasterChg>
      <pc:sldMasterChg chg="add replId addSldLayout">
        <pc:chgData name="A Fox" userId="082dcf85f8043c6a" providerId="LiveId" clId="{57300375-1190-4066-B441-B2925720023D}" dt="2021-10-10T09:19:34.709" v="3" actId="26606"/>
        <pc:sldMasterMkLst>
          <pc:docMk/>
          <pc:sldMasterMk cId="3199861253" sldId="2147483696"/>
        </pc:sldMasterMkLst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4179234839" sldId="2147483697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756732402" sldId="2147483698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827803807" sldId="2147483699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2991111065" sldId="2147483700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1732326504" sldId="2147483701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431597135" sldId="2147483702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317079090" sldId="2147483703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3257555099" sldId="2147483704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350597971" sldId="2147483705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1016978309" sldId="2147483706"/>
          </pc:sldLayoutMkLst>
        </pc:sldLayoutChg>
        <pc:sldLayoutChg chg="add replId">
          <pc:chgData name="A Fox" userId="082dcf85f8043c6a" providerId="LiveId" clId="{57300375-1190-4066-B441-B2925720023D}" dt="2021-10-10T09:19:34.709" v="3" actId="26606"/>
          <pc:sldLayoutMkLst>
            <pc:docMk/>
            <pc:sldMasterMk cId="3199861253" sldId="2147483696"/>
            <pc:sldLayoutMk cId="349045164" sldId="214748370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EAE7F-644B-4A4F-B153-4723BBBFCB2D}" type="datetimeFigureOut">
              <a:rPr lang="de-DE" smtClean="0"/>
              <a:t>20.10.2021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992B8-329C-4CBE-A34A-D1A86E32CEE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52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992B8-329C-4CBE-A34A-D1A86E32CEE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791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992B8-329C-4CBE-A34A-D1A86E32CEE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12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algn="l"/>
            <a:fld id="{A5B0A250-5CC0-1746-B209-08E8B0DAE6AF}" type="datetimeFigureOut">
              <a:rPr lang="en-US" smtClean="0"/>
              <a:pPr algn="l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2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6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B0A250-5CC0-1746-B209-08E8B0DAE6AF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17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B0A250-5CC0-1746-B209-08E8B0DAE6AF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5564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B0A250-5CC0-1746-B209-08E8B0DAE6AF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2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6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03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1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B0A250-5CC0-1746-B209-08E8B0DAE6AF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B0A250-5CC0-1746-B209-08E8B0DAE6AF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8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2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2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9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5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5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A250-5CC0-1746-B209-08E8B0DAE6AF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1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DD01-DD78-4E10-9CDB-3F81BF40E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de-AT" sz="5400" dirty="0"/>
              <a:t>Reddit</a:t>
            </a:r>
            <a:endParaRPr lang="LID4096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0E925-721B-44B4-B91B-B99DDE512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965200"/>
            <a:ext cx="3367361" cy="4329641"/>
          </a:xfrm>
        </p:spPr>
        <p:txBody>
          <a:bodyPr anchor="ctr">
            <a:normAutofit/>
          </a:bodyPr>
          <a:lstStyle/>
          <a:p>
            <a:pPr algn="r"/>
            <a:r>
              <a:rPr lang="de-AT" dirty="0"/>
              <a:t>A </a:t>
            </a:r>
            <a:r>
              <a:rPr lang="en-US" dirty="0"/>
              <a:t>presentation</a:t>
            </a:r>
            <a:r>
              <a:rPr lang="de-AT" dirty="0"/>
              <a:t> about</a:t>
            </a:r>
            <a:endParaRPr lang="LID4096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ED251073-9D66-4813-8BEA-6E3E0B06A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1777470"/>
            <a:ext cx="4057650" cy="270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A55C35-48A7-4CA9-B259-0D7AFD37A1BD}"/>
              </a:ext>
            </a:extLst>
          </p:cNvPr>
          <p:cNvSpPr txBox="1"/>
          <p:nvPr/>
        </p:nvSpPr>
        <p:spPr>
          <a:xfrm>
            <a:off x="9239250" y="215859"/>
            <a:ext cx="451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 Bunea</a:t>
            </a:r>
            <a:endParaRPr lang="de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E8293C-0FF7-450F-B9A3-52D869E4B8C4}"/>
              </a:ext>
            </a:extLst>
          </p:cNvPr>
          <p:cNvCxnSpPr/>
          <p:nvPr/>
        </p:nvCxnSpPr>
        <p:spPr>
          <a:xfrm flipV="1">
            <a:off x="4667250" y="2133600"/>
            <a:ext cx="0" cy="210502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2B03-407A-443B-999E-440A859A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upvoted reddit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CB19C-395F-4532-83BE-DAB1B80E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1834277"/>
            <a:ext cx="4352544" cy="4498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819B3D-E818-4773-9BC6-98BCF4A64880}"/>
              </a:ext>
            </a:extLst>
          </p:cNvPr>
          <p:cNvSpPr txBox="1"/>
          <p:nvPr/>
        </p:nvSpPr>
        <p:spPr>
          <a:xfrm>
            <a:off x="6705600" y="330283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438k upvotes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bunch of rewards</a:t>
            </a:r>
          </a:p>
        </p:txBody>
      </p:sp>
    </p:spTree>
    <p:extLst>
      <p:ext uri="{BB962C8B-B14F-4D97-AF65-F5344CB8AC3E}">
        <p14:creationId xmlns:p14="http://schemas.microsoft.com/office/powerpoint/2010/main" val="300052730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0"/>
                                  </p:iterate>
                                  <p:childTnLst>
                                    <p:set>
                                      <p:cBhvr override="childStyle"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3243-A624-4F2B-ABE1-AB2806F9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1114597"/>
          </a:xfrm>
        </p:spPr>
        <p:txBody>
          <a:bodyPr/>
          <a:lstStyle/>
          <a:p>
            <a:r>
              <a:rPr lang="en-US" dirty="0"/>
              <a:t>Most downvoted reddit post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4F945-B9B3-4EF1-9416-262E82C2A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62451" y="3517761"/>
            <a:ext cx="3716595" cy="1114597"/>
          </a:xfrm>
        </p:spPr>
        <p:txBody>
          <a:bodyPr/>
          <a:lstStyle/>
          <a:p>
            <a:r>
              <a:rPr lang="en-US" sz="2800" b="1" dirty="0"/>
              <a:t>667k </a:t>
            </a:r>
            <a:r>
              <a:rPr lang="en-US" dirty="0"/>
              <a:t>Downvotes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2729-31FF-499C-BD67-2967162D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54324"/>
            <a:ext cx="6954220" cy="357237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1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2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5DE20DFA-89DB-4DCD-9C6A-E6F94CA75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B606DC21-B3AA-4AE9-844F-E667E844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9DB313B4-D6DE-4AAA-93F2-BA039CA80C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16309" b="274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A12F1-5C22-4845-A19F-38FBCD08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Reddit hosts annual April fools'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5A7FB-C92C-41C1-A64D-9F881E3C7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842935"/>
            <a:ext cx="944880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4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6BC2-398A-4C9B-940F-4F3BB1F6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r/place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96CF3EAE-D1FC-420E-8F7A-F9C68737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85506-EB4E-44E3-B5A5-DA457211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92" y="934294"/>
            <a:ext cx="3043539" cy="2085148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99CF3-8D49-4EF1-8410-151DBA384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45" y="5011248"/>
            <a:ext cx="1636485" cy="1734186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07535-1EB7-4F85-ADBB-590AAA0FD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334" y="4537965"/>
            <a:ext cx="4491055" cy="2207469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F57622-EE6F-489D-87B0-281D018B9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556" y="452080"/>
            <a:ext cx="2136032" cy="39733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205D4F-B1F7-4601-86BB-AF4F5CD63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99" y="3436267"/>
            <a:ext cx="2488305" cy="3084306"/>
          </a:xfrm>
          <a:prstGeom prst="round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FF0950-01BB-4301-AC64-820312332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991" y="386060"/>
            <a:ext cx="2136032" cy="2951608"/>
          </a:xfrm>
          <a:prstGeom prst="round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169A8C-53CA-42C8-9215-6FD3AE503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0" y="3880571"/>
            <a:ext cx="1752845" cy="220996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75C9C9-9CBE-4800-9C3F-03CB15F44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699" y="2017674"/>
            <a:ext cx="1267002" cy="1562318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67C4DB5-5978-47F4-9ED6-98BDB27922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3526" y="2962210"/>
            <a:ext cx="704948" cy="933580"/>
          </a:xfrm>
          <a:prstGeom prst="round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DD258D5-E5F3-4716-BAF4-6DCF0B11B0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8335" y="3491584"/>
            <a:ext cx="2159676" cy="1562318"/>
          </a:xfrm>
          <a:prstGeom prst="round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78473F5-76BB-45C2-A87C-06ADC60254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38464" y="4045870"/>
            <a:ext cx="990333" cy="1096440"/>
          </a:xfrm>
          <a:prstGeom prst="round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537C3D4-7CE4-4178-96A8-9BCB2E219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1269" y="404231"/>
            <a:ext cx="1870385" cy="232803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61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D3B0-D634-4F9B-9C3F-503D694E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recommend reddit?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605B1-AA4C-4C07-BBC3-E2EDE612544A}"/>
              </a:ext>
            </a:extLst>
          </p:cNvPr>
          <p:cNvSpPr txBox="1"/>
          <p:nvPr/>
        </p:nvSpPr>
        <p:spPr>
          <a:xfrm>
            <a:off x="429342" y="1376734"/>
            <a:ext cx="1258997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/>
              <a:t>Eh yeah sure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6D206-0A2B-4629-B199-591A16A39497}"/>
              </a:ext>
            </a:extLst>
          </p:cNvPr>
          <p:cNvSpPr txBox="1"/>
          <p:nvPr/>
        </p:nvSpPr>
        <p:spPr>
          <a:xfrm>
            <a:off x="5526635" y="5509264"/>
            <a:ext cx="414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 guess </a:t>
            </a:r>
          </a:p>
        </p:txBody>
      </p:sp>
    </p:spTree>
    <p:extLst>
      <p:ext uri="{BB962C8B-B14F-4D97-AF65-F5344CB8AC3E}">
        <p14:creationId xmlns:p14="http://schemas.microsoft.com/office/powerpoint/2010/main" val="22402928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4AA0-EF1E-4051-8133-E573D7FF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556" y="2628387"/>
            <a:ext cx="3266887" cy="1133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The End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C7E6C2-B2DC-453B-9191-C5651FE0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5" r="32034" b="30875"/>
          <a:stretch/>
        </p:blipFill>
        <p:spPr>
          <a:xfrm>
            <a:off x="5154091" y="701805"/>
            <a:ext cx="1643455" cy="2114857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10565D-AC3A-4478-9B03-FC65ECA8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513" y="557299"/>
            <a:ext cx="2640073" cy="2889574"/>
          </a:xfrm>
          <a:prstGeom prst="rect">
            <a:avLst/>
          </a:prstGeom>
        </p:spPr>
      </p:pic>
      <p:pic>
        <p:nvPicPr>
          <p:cNvPr id="14" name="Picture 13" descr="A picture containing text, toy, automaton&#10;&#10;Description automatically generated">
            <a:extLst>
              <a:ext uri="{FF2B5EF4-FFF2-40B4-BE49-F238E27FC236}">
                <a16:creationId xmlns:a16="http://schemas.microsoft.com/office/drawing/2014/main" id="{BC3655D9-7E7D-43EC-9302-9DE50ED9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758" y="4048818"/>
            <a:ext cx="2041969" cy="257472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E073AA3C-D0A8-481B-BBC0-E860170CF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96" y="1514475"/>
            <a:ext cx="31718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75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97AB-2182-4D91-9E20-1097A98E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Founded ON june 23rd 2005</a:t>
            </a:r>
            <a:endParaRPr lang="LID4096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F8FA4D-FA9D-447A-BB9C-E293EF62D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23" r="20881"/>
          <a:stretch/>
        </p:blipFill>
        <p:spPr>
          <a:xfrm>
            <a:off x="1017536" y="2666547"/>
            <a:ext cx="2612571" cy="2378075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31B4A-57DE-4F4D-BFB6-AEDB3F0A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906" y="2288042"/>
            <a:ext cx="2261559" cy="313508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486A4E-2345-4924-ACCF-88C84D688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6" r="21946"/>
          <a:stretch/>
        </p:blipFill>
        <p:spPr>
          <a:xfrm>
            <a:off x="8333723" y="2582182"/>
            <a:ext cx="3172477" cy="2546804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E987C2-D9E3-42D2-92B1-46AC75CCE07C}"/>
              </a:ext>
            </a:extLst>
          </p:cNvPr>
          <p:cNvSpPr txBox="1"/>
          <p:nvPr/>
        </p:nvSpPr>
        <p:spPr>
          <a:xfrm>
            <a:off x="1017536" y="5678128"/>
            <a:ext cx="2754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Steve Huffman </a:t>
            </a:r>
          </a:p>
          <a:p>
            <a:r>
              <a:rPr lang="de-AT" dirty="0"/>
              <a:t>aka u/spez</a:t>
            </a:r>
          </a:p>
          <a:p>
            <a:r>
              <a:rPr lang="de-AT" dirty="0"/>
              <a:t>Current CEO of Reddit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847DA-3837-4357-BD26-E7957DC93B36}"/>
              </a:ext>
            </a:extLst>
          </p:cNvPr>
          <p:cNvSpPr txBox="1"/>
          <p:nvPr/>
        </p:nvSpPr>
        <p:spPr>
          <a:xfrm>
            <a:off x="4925230" y="5955127"/>
            <a:ext cx="200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Aaron Schwartz</a:t>
            </a:r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D5E4B-EBA9-40B8-B74D-1B7308D065E4}"/>
              </a:ext>
            </a:extLst>
          </p:cNvPr>
          <p:cNvSpPr txBox="1"/>
          <p:nvPr/>
        </p:nvSpPr>
        <p:spPr>
          <a:xfrm>
            <a:off x="8996488" y="5908961"/>
            <a:ext cx="275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Alexis Ohanien</a:t>
            </a:r>
          </a:p>
        </p:txBody>
      </p:sp>
    </p:spTree>
    <p:extLst>
      <p:ext uri="{BB962C8B-B14F-4D97-AF65-F5344CB8AC3E}">
        <p14:creationId xmlns:p14="http://schemas.microsoft.com/office/powerpoint/2010/main" val="2639691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EDFF-F621-40E4-8005-F7B6DDF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de-AT" dirty="0"/>
              <a:t> is reddit?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DCF4F-526C-4B61-ACEB-249D7482B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7563" y="3733108"/>
            <a:ext cx="2023533" cy="999067"/>
          </a:xfrm>
        </p:spPr>
        <p:txBody>
          <a:bodyPr/>
          <a:lstStyle/>
          <a:p>
            <a:r>
              <a:rPr lang="de-AT" dirty="0"/>
              <a:t>A social media</a:t>
            </a:r>
            <a:endParaRPr lang="LID4096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1569DF7-D495-4305-B5D6-775A4B4F1CE5}"/>
              </a:ext>
            </a:extLst>
          </p:cNvPr>
          <p:cNvSpPr txBox="1">
            <a:spLocks/>
          </p:cNvSpPr>
          <p:nvPr/>
        </p:nvSpPr>
        <p:spPr>
          <a:xfrm>
            <a:off x="4654076" y="2743199"/>
            <a:ext cx="2023533" cy="999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A news site</a:t>
            </a:r>
            <a:endParaRPr lang="LID4096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C03F17-0B2B-437B-BDC9-FBEA9CD5D80C}"/>
              </a:ext>
            </a:extLst>
          </p:cNvPr>
          <p:cNvSpPr txBox="1">
            <a:spLocks/>
          </p:cNvSpPr>
          <p:nvPr/>
        </p:nvSpPr>
        <p:spPr>
          <a:xfrm>
            <a:off x="8841447" y="3429000"/>
            <a:ext cx="2023533" cy="999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A forum</a:t>
            </a:r>
            <a:endParaRPr lang="LID4096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028A643-D345-4728-BE6D-2C0D7212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44" y="492852"/>
            <a:ext cx="3375521" cy="22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5373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37" fill="hold">
                                          <p:stCondLst>
                                            <p:cond delay="13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7" decel="50000" autoRev="1" fill="hold">
                                          <p:stCondLst>
                                            <p:cond delay="13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" fill="hold">
                                          <p:stCondLst>
                                            <p:cond delay="25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37" fill="hold">
                                          <p:stCondLst>
                                            <p:cond delay="1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7" decel="50000" autoRev="1" fill="hold">
                                          <p:stCondLst>
                                            <p:cond delay="1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fill="hold">
                                          <p:stCondLst>
                                            <p:cond delay="2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37" fill="hold">
                                          <p:stCondLst>
                                            <p:cond delay="13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7" decel="50000" autoRev="1" fill="hold">
                                          <p:stCondLst>
                                            <p:cond delay="13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" fill="hold">
                                          <p:stCondLst>
                                            <p:cond delay="2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1F71-532F-4AB2-9D86-A954427A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reddit?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5365-C3A7-461C-9151-934A0B155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0730" y="3292226"/>
            <a:ext cx="5781675" cy="1092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App for ordering food via SMS  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238E56-4F3C-42EE-9BDF-3D65411F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776" y="3715786"/>
            <a:ext cx="936567" cy="64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7353F2B-DD16-4D4F-B22B-C79CB2C10EE8}"/>
              </a:ext>
            </a:extLst>
          </p:cNvPr>
          <p:cNvSpPr txBox="1">
            <a:spLocks/>
          </p:cNvSpPr>
          <p:nvPr/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creation of reddit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35AA1-E04B-4F36-AD1C-1505A6270B50}"/>
              </a:ext>
            </a:extLst>
          </p:cNvPr>
          <p:cNvSpPr txBox="1"/>
          <p:nvPr/>
        </p:nvSpPr>
        <p:spPr>
          <a:xfrm>
            <a:off x="3270469" y="3836456"/>
            <a:ext cx="15173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Idea was rejected by Y Combinator </a:t>
            </a:r>
            <a:endParaRPr lang="en-US" sz="2800" dirty="0"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9A443-1467-4530-BD81-93C1E3169888}"/>
              </a:ext>
            </a:extLst>
          </p:cNvPr>
          <p:cNvSpPr txBox="1"/>
          <p:nvPr/>
        </p:nvSpPr>
        <p:spPr>
          <a:xfrm>
            <a:off x="3200400" y="4465857"/>
            <a:ext cx="15173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Idea: “The front page of the internet”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4895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7735 -0.1592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67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26705 -0.1467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59" y="-733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  <p:bldP spid="5" grpId="0"/>
      <p:bldP spid="7" grpId="0"/>
      <p:bldP spid="7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6D6C-F45E-4135-832B-7F102510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Subreddits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864BBD0-352E-4BF6-B36A-F6942528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20508" y="2552700"/>
            <a:ext cx="70181085" cy="35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6170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repeatCount="indefinite" ac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76758 0.00672 " pathEditMode="relative" rAng="0" ptsTypes="AA">
                                      <p:cBhvr>
                                        <p:cTn id="11" dur="6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627E-C2BD-43A2-A048-C20C0399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4603"/>
            <a:ext cx="10820400" cy="2802467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2ED6A-2517-43AF-83CB-AF424E87D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5903" y="1732935"/>
            <a:ext cx="6322142" cy="3234813"/>
          </a:xfrm>
        </p:spPr>
        <p:txBody>
          <a:bodyPr>
            <a:normAutofit/>
          </a:bodyPr>
          <a:lstStyle/>
          <a:p>
            <a:r>
              <a:rPr lang="en-US" sz="2000" b="1" dirty="0"/>
              <a:t>1.5 Billion visits</a:t>
            </a:r>
            <a:r>
              <a:rPr lang="en-US" sz="2000" dirty="0"/>
              <a:t> per month from around the world</a:t>
            </a:r>
          </a:p>
          <a:p>
            <a:endParaRPr lang="en-US" sz="2000" dirty="0"/>
          </a:p>
          <a:p>
            <a:r>
              <a:rPr lang="en-US" sz="2000" b="1" dirty="0"/>
              <a:t>42%</a:t>
            </a:r>
            <a:r>
              <a:rPr lang="en-US" sz="2000" dirty="0"/>
              <a:t> of user are from the </a:t>
            </a:r>
            <a:r>
              <a:rPr lang="en-US" sz="2000" b="1" dirty="0"/>
              <a:t>US</a:t>
            </a:r>
          </a:p>
          <a:p>
            <a:endParaRPr lang="en-US" sz="2000" dirty="0"/>
          </a:p>
          <a:p>
            <a:r>
              <a:rPr lang="en-US" sz="2000" b="1" dirty="0"/>
              <a:t>52 million daily</a:t>
            </a:r>
            <a:r>
              <a:rPr lang="en-US" sz="2000" dirty="0"/>
              <a:t> active users</a:t>
            </a:r>
          </a:p>
        </p:txBody>
      </p:sp>
    </p:spTree>
    <p:extLst>
      <p:ext uri="{BB962C8B-B14F-4D97-AF65-F5344CB8AC3E}">
        <p14:creationId xmlns:p14="http://schemas.microsoft.com/office/powerpoint/2010/main" val="89855365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B6A1-E8EE-4EB6-ADC7-92089082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people are nice</a:t>
            </a:r>
          </a:p>
        </p:txBody>
      </p:sp>
      <p:pic>
        <p:nvPicPr>
          <p:cNvPr id="4" name="Picture 3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8F86CEC4-2A84-4B0D-B2EE-1F85B7C6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673914"/>
            <a:ext cx="2665057" cy="3357552"/>
          </a:xfrm>
          <a:prstGeom prst="roundRect">
            <a:avLst/>
          </a:prstGeom>
        </p:spPr>
      </p:pic>
      <p:pic>
        <p:nvPicPr>
          <p:cNvPr id="6" name="Picture 5" descr="A picture containing person, person, looking, staring&#10;&#10;Description automatically generated">
            <a:extLst>
              <a:ext uri="{FF2B5EF4-FFF2-40B4-BE49-F238E27FC236}">
                <a16:creationId xmlns:a16="http://schemas.microsoft.com/office/drawing/2014/main" id="{060D99CE-A9AE-4CAB-96F5-D2D1C7CD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62" y="2464406"/>
            <a:ext cx="2254138" cy="3776566"/>
          </a:xfrm>
          <a:prstGeom prst="round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7F9461-51AD-47E6-842C-58483399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02" y="3890223"/>
            <a:ext cx="2813665" cy="910377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E1C53-C941-4820-BC2F-C7D0E9F9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351" y="2673914"/>
            <a:ext cx="2300849" cy="35052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0750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2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2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1E6D2-2497-45C9-9856-47A3FC48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3" y="821265"/>
            <a:ext cx="6098705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Some notable stuff from reddit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9A58D-2AF4-42E1-A06E-93A02466C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3028" y="821265"/>
            <a:ext cx="3265713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I’m running out of ideas.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B56BF7-080D-44FC-9BB0-4FBA26BCFE83}"/>
              </a:ext>
            </a:extLst>
          </p:cNvPr>
          <p:cNvCxnSpPr>
            <a:cxnSpLocks/>
          </p:cNvCxnSpPr>
          <p:nvPr/>
        </p:nvCxnSpPr>
        <p:spPr>
          <a:xfrm flipV="1">
            <a:off x="7439025" y="2162175"/>
            <a:ext cx="0" cy="261937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01598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47B9-BB54-46E5-9A42-7D35FF152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Rick Astley gets rick rolled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50213-CD66-46D2-9399-27412D90B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DFF5D-CCD5-4FC6-B103-FA185A1C4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29" y="818785"/>
            <a:ext cx="3229426" cy="5220429"/>
          </a:xfrm>
          <a:prstGeom prst="roundRect">
            <a:avLst/>
          </a:prstGeom>
        </p:spPr>
      </p:pic>
      <p:pic>
        <p:nvPicPr>
          <p:cNvPr id="5" name="Rick Astley - Never Gonna Give You Up (Video)">
            <a:hlinkClick r:id="" action="ppaction://media"/>
            <a:extLst>
              <a:ext uri="{FF2B5EF4-FFF2-40B4-BE49-F238E27FC236}">
                <a16:creationId xmlns:a16="http://schemas.microsoft.com/office/drawing/2014/main" id="{59369F5E-A79B-46CF-83D3-3B65F531D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9251" y="162601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813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12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152</Words>
  <Application>Microsoft Office PowerPoint</Application>
  <PresentationFormat>Widescreen</PresentationFormat>
  <Paragraphs>43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Vapor Trail</vt:lpstr>
      <vt:lpstr>Reddit</vt:lpstr>
      <vt:lpstr>Founded ON june 23rd 2005</vt:lpstr>
      <vt:lpstr>What is reddit?</vt:lpstr>
      <vt:lpstr>Why is reddit?</vt:lpstr>
      <vt:lpstr>Subreddits</vt:lpstr>
      <vt:lpstr>Popularity</vt:lpstr>
      <vt:lpstr>Some people are nice</vt:lpstr>
      <vt:lpstr>Some notable stuff from reddit </vt:lpstr>
      <vt:lpstr>Rick Astley gets rick rolled </vt:lpstr>
      <vt:lpstr>Most upvoted reddit post</vt:lpstr>
      <vt:lpstr>Most downvoted reddit post</vt:lpstr>
      <vt:lpstr>Reddit hosts annual April fools' events</vt:lpstr>
      <vt:lpstr>r/place</vt:lpstr>
      <vt:lpstr>Do I recommend reddit?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Reddit</dc:title>
  <dc:creator>A Fox</dc:creator>
  <cp:lastModifiedBy>A Fox</cp:lastModifiedBy>
  <cp:revision>1</cp:revision>
  <dcterms:created xsi:type="dcterms:W3CDTF">2021-10-10T08:21:52Z</dcterms:created>
  <dcterms:modified xsi:type="dcterms:W3CDTF">2021-10-20T08:48:03Z</dcterms:modified>
</cp:coreProperties>
</file>